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16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96" r:id="rId1"/>
    <p:sldMasterId id="2147483722" r:id="rId2"/>
    <p:sldMasterId id="2147483738" r:id="rId3"/>
  </p:sldMasterIdLst>
  <p:notesMasterIdLst>
    <p:notesMasterId r:id="rId30"/>
  </p:notesMasterIdLst>
  <p:handoutMasterIdLst>
    <p:handoutMasterId r:id="rId31"/>
  </p:handoutMasterIdLst>
  <p:sldIdLst>
    <p:sldId id="282" r:id="rId4"/>
    <p:sldId id="316" r:id="rId5"/>
    <p:sldId id="972" r:id="rId6"/>
    <p:sldId id="1218" r:id="rId7"/>
    <p:sldId id="1200" r:id="rId8"/>
    <p:sldId id="1202" r:id="rId9"/>
    <p:sldId id="1160" r:id="rId10"/>
    <p:sldId id="991" r:id="rId11"/>
    <p:sldId id="1210" r:id="rId12"/>
    <p:sldId id="1193" r:id="rId13"/>
    <p:sldId id="1194" r:id="rId14"/>
    <p:sldId id="1195" r:id="rId15"/>
    <p:sldId id="1208" r:id="rId16"/>
    <p:sldId id="1204" r:id="rId17"/>
    <p:sldId id="1213" r:id="rId18"/>
    <p:sldId id="1207" r:id="rId19"/>
    <p:sldId id="1211" r:id="rId20"/>
    <p:sldId id="1214" r:id="rId21"/>
    <p:sldId id="1166" r:id="rId22"/>
    <p:sldId id="1209" r:id="rId23"/>
    <p:sldId id="1205" r:id="rId24"/>
    <p:sldId id="1163" r:id="rId25"/>
    <p:sldId id="1215" r:id="rId26"/>
    <p:sldId id="1216" r:id="rId27"/>
    <p:sldId id="1199" r:id="rId28"/>
    <p:sldId id="288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DUCTION" id="{85F6BC20-7D04-6749-BD5B-3E7BA4E169F3}">
          <p14:sldIdLst>
            <p14:sldId id="282"/>
            <p14:sldId id="316"/>
            <p14:sldId id="972"/>
            <p14:sldId id="1218"/>
            <p14:sldId id="1200"/>
            <p14:sldId id="1202"/>
            <p14:sldId id="1160"/>
            <p14:sldId id="991"/>
            <p14:sldId id="1210"/>
            <p14:sldId id="1193"/>
            <p14:sldId id="1194"/>
            <p14:sldId id="1195"/>
            <p14:sldId id="1208"/>
            <p14:sldId id="1204"/>
            <p14:sldId id="1213"/>
            <p14:sldId id="1207"/>
            <p14:sldId id="1211"/>
            <p14:sldId id="1214"/>
            <p14:sldId id="1166"/>
            <p14:sldId id="1209"/>
            <p14:sldId id="1205"/>
            <p14:sldId id="1163"/>
            <p14:sldId id="1215"/>
            <p14:sldId id="1216"/>
            <p14:sldId id="1199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ulian Torres Santeli" initials="JTS" lastIdx="3" clrIdx="0">
    <p:extLst>
      <p:ext uri="{19B8F6BF-5375-455C-9EA6-DF929625EA0E}">
        <p15:presenceInfo xmlns:p15="http://schemas.microsoft.com/office/powerpoint/2012/main" userId="S::Julian.TorresSanteli@weforum.org::b2e724eb-29b1-401b-96ec-f38c1073f5c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7F7F"/>
    <a:srgbClr val="1E2B58"/>
    <a:srgbClr val="F2F2F2"/>
    <a:srgbClr val="597287"/>
    <a:srgbClr val="43693A"/>
    <a:srgbClr val="C71930"/>
    <a:srgbClr val="70926D"/>
    <a:srgbClr val="7030A0"/>
    <a:srgbClr val="F3EDF9"/>
    <a:srgbClr val="89B5C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41BB5460-EA51-4889-AE57-CD54F9338F66}" v="5" dt="2020-03-25T17:44:20.244"/>
    <p1510:client id="{448A80A6-2E1D-444B-83A5-F75E6C722132}" v="1" dt="2020-04-28T19:10:28.993"/>
    <p1510:client id="{63E17077-3228-450F-BB68-4831CE6B3BD5}" v="138" dt="2020-03-31T16:37:24.669"/>
    <p1510:client id="{88F44169-5F3E-4FC5-8293-7CD8E31AF3E7}" v="57" dt="2020-03-25T05:12:58.90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14" autoAdjust="0"/>
    <p:restoredTop sz="96374" autoAdjust="0"/>
  </p:normalViewPr>
  <p:slideViewPr>
    <p:cSldViewPr snapToGrid="0" snapToObjects="1">
      <p:cViewPr varScale="1">
        <p:scale>
          <a:sx n="82" d="100"/>
          <a:sy n="82" d="100"/>
        </p:scale>
        <p:origin x="643" y="29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65" d="100"/>
        <a:sy n="65" d="100"/>
      </p:scale>
      <p:origin x="0" y="0"/>
    </p:cViewPr>
  </p:sorterViewPr>
  <p:notesViewPr>
    <p:cSldViewPr snapToGrid="0" snapToObjects="1">
      <p:cViewPr varScale="1">
        <p:scale>
          <a:sx n="111" d="100"/>
          <a:sy n="111" d="100"/>
        </p:scale>
        <p:origin x="4056" y="2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21" Type="http://schemas.openxmlformats.org/officeDocument/2006/relationships/slide" Target="slides/slide18.xml"/><Relationship Id="rId34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handoutMaster" Target="handoutMasters/handoutMaster1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notesMaster" Target="notesMasters/notesMaster1.xml"/><Relationship Id="rId35" Type="http://schemas.openxmlformats.org/officeDocument/2006/relationships/theme" Target="theme/theme1.xml"/><Relationship Id="rId8" Type="http://schemas.openxmlformats.org/officeDocument/2006/relationships/slide" Target="slides/slide5.xml"/><Relationship Id="rId3" Type="http://schemas.openxmlformats.org/officeDocument/2006/relationships/slideMaster" Target="slideMasters/slideMaster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clId="Web-{448A80A6-2E1D-444B-83A5-F75E6C722132}"/>
    <pc:docChg chg="delSld modSection">
      <pc:chgData name="" userId="" providerId="" clId="Web-{448A80A6-2E1D-444B-83A5-F75E6C722132}" dt="2020-04-28T19:10:28.993" v="0"/>
      <pc:docMkLst>
        <pc:docMk/>
      </pc:docMkLst>
      <pc:sldChg chg="del">
        <pc:chgData name="" userId="" providerId="" clId="Web-{448A80A6-2E1D-444B-83A5-F75E6C722132}" dt="2020-04-28T19:10:28.993" v="0"/>
        <pc:sldMkLst>
          <pc:docMk/>
          <pc:sldMk cId="1343161669" sldId="1217"/>
        </pc:sldMkLst>
      </pc:sldChg>
    </pc:docChg>
  </pc:docChgLst>
  <pc:docChgLst>
    <pc:chgData clId="Web-{41BB5460-EA51-4889-AE57-CD54F9338F66}"/>
    <pc:docChg chg="modSld">
      <pc:chgData name="" userId="" providerId="" clId="Web-{41BB5460-EA51-4889-AE57-CD54F9338F66}" dt="2020-03-25T17:43:24.916" v="0" actId="1076"/>
      <pc:docMkLst>
        <pc:docMk/>
      </pc:docMkLst>
      <pc:sldChg chg="modSp">
        <pc:chgData name="" userId="" providerId="" clId="Web-{41BB5460-EA51-4889-AE57-CD54F9338F66}" dt="2020-03-25T17:43:24.916" v="0" actId="1076"/>
        <pc:sldMkLst>
          <pc:docMk/>
          <pc:sldMk cId="3698940562" sldId="1200"/>
        </pc:sldMkLst>
        <pc:spChg chg="mod">
          <ac:chgData name="" userId="" providerId="" clId="Web-{41BB5460-EA51-4889-AE57-CD54F9338F66}" dt="2020-03-25T17:43:24.916" v="0" actId="1076"/>
          <ac:spMkLst>
            <pc:docMk/>
            <pc:sldMk cId="3698940562" sldId="1200"/>
            <ac:spMk id="2" creationId="{645F1B78-9727-4572-B1A5-9AD34189E936}"/>
          </ac:spMkLst>
        </pc:spChg>
      </pc:sldChg>
    </pc:docChg>
  </pc:docChgLst>
  <pc:docChgLst>
    <pc:chgData clId="Web-{63E17077-3228-450F-BB68-4831CE6B3BD5}"/>
    <pc:docChg chg="modSld">
      <pc:chgData name="" userId="" providerId="" clId="Web-{63E17077-3228-450F-BB68-4831CE6B3BD5}" dt="2020-03-31T16:37:24.669" v="139"/>
      <pc:docMkLst>
        <pc:docMk/>
      </pc:docMkLst>
      <pc:sldChg chg="delSp modSp">
        <pc:chgData name="" userId="" providerId="" clId="Web-{63E17077-3228-450F-BB68-4831CE6B3BD5}" dt="2020-03-31T16:22:35.176" v="38" actId="1076"/>
        <pc:sldMkLst>
          <pc:docMk/>
          <pc:sldMk cId="2839805286" sldId="972"/>
        </pc:sldMkLst>
        <pc:spChg chg="del">
          <ac:chgData name="" userId="" providerId="" clId="Web-{63E17077-3228-450F-BB68-4831CE6B3BD5}" dt="2020-03-31T16:20:33.440" v="0"/>
          <ac:spMkLst>
            <pc:docMk/>
            <pc:sldMk cId="2839805286" sldId="972"/>
            <ac:spMk id="4" creationId="{18196DA7-2AAB-420C-B98C-5FD710466A83}"/>
          </ac:spMkLst>
        </pc:spChg>
        <pc:graphicFrameChg chg="mod modGraphic">
          <ac:chgData name="" userId="" providerId="" clId="Web-{63E17077-3228-450F-BB68-4831CE6B3BD5}" dt="2020-03-31T16:22:35.176" v="38" actId="1076"/>
          <ac:graphicFrameMkLst>
            <pc:docMk/>
            <pc:sldMk cId="2839805286" sldId="972"/>
            <ac:graphicFrameMk id="9" creationId="{4D07E829-4124-4B0D-BAD0-A889C3BD6C7E}"/>
          </ac:graphicFrameMkLst>
        </pc:graphicFrameChg>
      </pc:sldChg>
      <pc:sldChg chg="delSp modSp">
        <pc:chgData name="" userId="" providerId="" clId="Web-{63E17077-3228-450F-BB68-4831CE6B3BD5}" dt="2020-03-31T16:36:59.793" v="138" actId="1076"/>
        <pc:sldMkLst>
          <pc:docMk/>
          <pc:sldMk cId="3698940562" sldId="1200"/>
        </pc:sldMkLst>
        <pc:spChg chg="del">
          <ac:chgData name="" userId="" providerId="" clId="Web-{63E17077-3228-450F-BB68-4831CE6B3BD5}" dt="2020-03-31T16:35:51.949" v="90"/>
          <ac:spMkLst>
            <pc:docMk/>
            <pc:sldMk cId="3698940562" sldId="1200"/>
            <ac:spMk id="2" creationId="{645F1B78-9727-4572-B1A5-9AD34189E936}"/>
          </ac:spMkLst>
        </pc:spChg>
        <pc:spChg chg="mod">
          <ac:chgData name="" userId="" providerId="" clId="Web-{63E17077-3228-450F-BB68-4831CE6B3BD5}" dt="2020-03-31T16:36:59.793" v="138" actId="1076"/>
          <ac:spMkLst>
            <pc:docMk/>
            <pc:sldMk cId="3698940562" sldId="1200"/>
            <ac:spMk id="10" creationId="{93342C9D-A029-4B39-B6A2-48639308A091}"/>
          </ac:spMkLst>
        </pc:spChg>
      </pc:sldChg>
      <pc:sldChg chg="delSp">
        <pc:chgData name="" userId="" providerId="" clId="Web-{63E17077-3228-450F-BB68-4831CE6B3BD5}" dt="2020-03-31T16:37:24.669" v="139"/>
        <pc:sldMkLst>
          <pc:docMk/>
          <pc:sldMk cId="3789940774" sldId="1204"/>
        </pc:sldMkLst>
        <pc:spChg chg="del">
          <ac:chgData name="" userId="" providerId="" clId="Web-{63E17077-3228-450F-BB68-4831CE6B3BD5}" dt="2020-03-31T16:37:24.669" v="139"/>
          <ac:spMkLst>
            <pc:docMk/>
            <pc:sldMk cId="3789940774" sldId="1204"/>
            <ac:spMk id="3" creationId="{E6268E29-08F3-4B7E-86FF-6E5C26016C1C}"/>
          </ac:spMkLst>
        </pc:spChg>
      </pc:sldChg>
      <pc:sldChg chg="addSp delSp modSp">
        <pc:chgData name="" userId="" providerId="" clId="Web-{63E17077-3228-450F-BB68-4831CE6B3BD5}" dt="2020-03-31T16:35:43.261" v="89" actId="1076"/>
        <pc:sldMkLst>
          <pc:docMk/>
          <pc:sldMk cId="600730937" sldId="1218"/>
        </pc:sldMkLst>
        <pc:spChg chg="add del">
          <ac:chgData name="" userId="" providerId="" clId="Web-{63E17077-3228-450F-BB68-4831CE6B3BD5}" dt="2020-03-31T16:35:08.418" v="82"/>
          <ac:spMkLst>
            <pc:docMk/>
            <pc:sldMk cId="600730937" sldId="1218"/>
            <ac:spMk id="2" creationId="{3CCB8BC8-01D6-473D-A82E-F67B5327FE8E}"/>
          </ac:spMkLst>
        </pc:spChg>
        <pc:spChg chg="add mod">
          <ac:chgData name="" userId="" providerId="" clId="Web-{63E17077-3228-450F-BB68-4831CE6B3BD5}" dt="2020-03-31T16:35:43.261" v="89" actId="1076"/>
          <ac:spMkLst>
            <pc:docMk/>
            <pc:sldMk cId="600730937" sldId="1218"/>
            <ac:spMk id="4" creationId="{48BE0FE6-7B4B-4079-AE35-40E023F474AE}"/>
          </ac:spMkLst>
        </pc:spChg>
        <pc:spChg chg="mod">
          <ac:chgData name="" userId="" providerId="" clId="Web-{63E17077-3228-450F-BB68-4831CE6B3BD5}" dt="2020-03-31T16:34:56.027" v="77" actId="20577"/>
          <ac:spMkLst>
            <pc:docMk/>
            <pc:sldMk cId="600730937" sldId="1218"/>
            <ac:spMk id="10" creationId="{93342C9D-A029-4B39-B6A2-48639308A091}"/>
          </ac:spMkLst>
        </pc:spChg>
        <pc:picChg chg="add mod">
          <ac:chgData name="" userId="" providerId="" clId="Web-{63E17077-3228-450F-BB68-4831CE6B3BD5}" dt="2020-03-31T16:35:39.902" v="88" actId="1076"/>
          <ac:picMkLst>
            <pc:docMk/>
            <pc:sldMk cId="600730937" sldId="1218"/>
            <ac:picMk id="5" creationId="{A654BE55-F397-4916-ABF6-9D07155B64B6}"/>
          </ac:picMkLst>
        </pc:picChg>
      </pc:sldChg>
    </pc:docChg>
  </pc:docChgLst>
  <pc:docChgLst>
    <pc:chgData clId="Web-{8E3A13B1-6F92-4B32-A93F-673A920AA92B}"/>
    <pc:docChg chg="addSld modSld sldOrd modSection">
      <pc:chgData name="" userId="" providerId="" clId="Web-{8E3A13B1-6F92-4B32-A93F-673A920AA92B}" dt="2020-03-25T17:44:20.244" v="3"/>
      <pc:docMkLst>
        <pc:docMk/>
      </pc:docMkLst>
      <pc:sldChg chg="delSp add ord replId">
        <pc:chgData name="" userId="" providerId="" clId="Web-{8E3A13B1-6F92-4B32-A93F-673A920AA92B}" dt="2020-03-25T17:44:20.244" v="3"/>
        <pc:sldMkLst>
          <pc:docMk/>
          <pc:sldMk cId="600730937" sldId="1218"/>
        </pc:sldMkLst>
        <pc:spChg chg="del">
          <ac:chgData name="" userId="" providerId="" clId="Web-{8E3A13B1-6F92-4B32-A93F-673A920AA92B}" dt="2020-03-25T17:44:20.244" v="3"/>
          <ac:spMkLst>
            <pc:docMk/>
            <pc:sldMk cId="600730937" sldId="1218"/>
            <ac:spMk id="2" creationId="{645F1B78-9727-4572-B1A5-9AD34189E936}"/>
          </ac:spMkLst>
        </pc:spChg>
        <pc:picChg chg="del">
          <ac:chgData name="" userId="" providerId="" clId="Web-{8E3A13B1-6F92-4B32-A93F-673A920AA92B}" dt="2020-03-25T17:44:15.166" v="2"/>
          <ac:picMkLst>
            <pc:docMk/>
            <pc:sldMk cId="600730937" sldId="1218"/>
            <ac:picMk id="4" creationId="{31141831-6A01-46DB-B7ED-D358C3792A78}"/>
          </ac:picMkLst>
        </pc:picChg>
      </pc:sldChg>
    </pc:docChg>
  </pc:docChgLst>
  <pc:docChgLst>
    <pc:chgData clId="Web-{88F44169-5F3E-4FC5-8293-7CD8E31AF3E7}"/>
    <pc:docChg chg="modSld">
      <pc:chgData name="" userId="" providerId="" clId="Web-{88F44169-5F3E-4FC5-8293-7CD8E31AF3E7}" dt="2020-03-25T05:12:58.674" v="51" actId="20577"/>
      <pc:docMkLst>
        <pc:docMk/>
      </pc:docMkLst>
      <pc:sldChg chg="addSp modSp">
        <pc:chgData name="" userId="" providerId="" clId="Web-{88F44169-5F3E-4FC5-8293-7CD8E31AF3E7}" dt="2020-03-25T05:11:14.674" v="14" actId="20577"/>
        <pc:sldMkLst>
          <pc:docMk/>
          <pc:sldMk cId="2839805286" sldId="972"/>
        </pc:sldMkLst>
        <pc:spChg chg="add mod">
          <ac:chgData name="" userId="" providerId="" clId="Web-{88F44169-5F3E-4FC5-8293-7CD8E31AF3E7}" dt="2020-03-25T05:11:14.674" v="14" actId="20577"/>
          <ac:spMkLst>
            <pc:docMk/>
            <pc:sldMk cId="2839805286" sldId="972"/>
            <ac:spMk id="4" creationId="{18196DA7-2AAB-420C-B98C-5FD710466A83}"/>
          </ac:spMkLst>
        </pc:spChg>
      </pc:sldChg>
      <pc:sldChg chg="addSp modSp">
        <pc:chgData name="" userId="" providerId="" clId="Web-{88F44169-5F3E-4FC5-8293-7CD8E31AF3E7}" dt="2020-03-25T05:12:10.471" v="40" actId="14100"/>
        <pc:sldMkLst>
          <pc:docMk/>
          <pc:sldMk cId="3698940562" sldId="1200"/>
        </pc:sldMkLst>
        <pc:spChg chg="add mod">
          <ac:chgData name="" userId="" providerId="" clId="Web-{88F44169-5F3E-4FC5-8293-7CD8E31AF3E7}" dt="2020-03-25T05:12:10.471" v="40" actId="14100"/>
          <ac:spMkLst>
            <pc:docMk/>
            <pc:sldMk cId="3698940562" sldId="1200"/>
            <ac:spMk id="2" creationId="{645F1B78-9727-4572-B1A5-9AD34189E936}"/>
          </ac:spMkLst>
        </pc:spChg>
      </pc:sldChg>
      <pc:sldChg chg="addSp modSp">
        <pc:chgData name="" userId="" providerId="" clId="Web-{88F44169-5F3E-4FC5-8293-7CD8E31AF3E7}" dt="2020-03-25T05:12:58.674" v="51" actId="20577"/>
        <pc:sldMkLst>
          <pc:docMk/>
          <pc:sldMk cId="3789940774" sldId="1204"/>
        </pc:sldMkLst>
        <pc:spChg chg="add mod">
          <ac:chgData name="" userId="" providerId="" clId="Web-{88F44169-5F3E-4FC5-8293-7CD8E31AF3E7}" dt="2020-03-25T05:12:58.674" v="51" actId="20577"/>
          <ac:spMkLst>
            <pc:docMk/>
            <pc:sldMk cId="3789940774" sldId="1204"/>
            <ac:spMk id="3" creationId="{E6268E29-08F3-4B7E-86FF-6E5C26016C1C}"/>
          </ac:spMkLst>
        </pc:spChg>
      </pc:sldChg>
    </pc:docChg>
  </pc:docChgLst>
</pc:chgInfo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2T14:17:16.385" idx="2">
    <p:pos x="10" y="10"/>
    <p:text>Workshop participants are asked to edit this list as they see fit. This list is pre-defined by organizers before the workshop. The list provided in the template consists of expected challenges, but each country / agency should revise it for their own circumstances</p:text>
    <p:extLst>
      <p:ext uri="{C676402C-5697-4E1C-873F-D02D1690AC5C}">
        <p15:threadingInfo xmlns:p15="http://schemas.microsoft.com/office/powerpoint/2012/main" timeZoneBias="48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1" dt="2019-12-12T15:41:10.359" idx="3">
    <p:pos x="10" y="10"/>
    <p:text>Workshop participants are asked to edit this list as they see fit. This list is pre-defined by organizers before the workshop. The list provided in the template consists of expected challenges, but each country / agency should revise it for their own circumstances</p:text>
    <p:extLst>
      <p:ext uri="{C676402C-5697-4E1C-873F-D02D1690AC5C}">
        <p15:threadingInfo xmlns:p15="http://schemas.microsoft.com/office/powerpoint/2012/main" timeZoneBias="48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299762A-91EC-A74C-BDFE-EDEFA486327B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D951AD5-2578-C64B-A66B-19049BC712FF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B0280AD-F664-EB47-996D-0BC73A1A18B6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FAFEE1-8826-2842-B042-F2A8DCBF0E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7DBF93-D96B-6344-89EC-6A69C288CB37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529795E-E27B-2641-88B7-663D0781374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128379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BC9CE-A0C6-D44D-99EE-C13D555A5607}" type="datetimeFigureOut">
              <a:rPr lang="en-US" smtClean="0"/>
              <a:t>4/29/2020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53DF99-4F8C-A743-900F-BBBA40C8B3A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0086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5475820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12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245832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848730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examples: a car can’t translate, siri can’t drive</a:t>
            </a:r>
          </a:p>
          <a:p>
            <a:r>
              <a:rPr lang="en-US" dirty="0"/>
              <a:t>ANI: doesn’t mean that it’s not transformational because it’s not AGI. It’s a key component of the 4IR and offers a major shift to our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37996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Give examples: a car can’t translate, siri can’t drive</a:t>
            </a:r>
          </a:p>
          <a:p>
            <a:r>
              <a:rPr lang="en-US" dirty="0"/>
              <a:t>ANI: doesn’t mean that it’s not transformational because it’s not AGI. It’s a key component of the 4IR and offers a major shift to our world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6341241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36863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24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3113947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332224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0005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61523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61512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53DF99-4F8C-A743-900F-BBBA40C8B3A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180842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8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514043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9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3681082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10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012921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b="0" i="0" u="none" strike="noStrike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8153DF99-4F8C-A743-900F-BBBA40C8B3A9}" type="slidenum">
              <a:rPr kumimoji="0" 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11</a:t>
            </a:fld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8069472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7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7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emf"/><Relationship Id="rId4" Type="http://schemas.openxmlformats.org/officeDocument/2006/relationships/slide" Target="../slides/slide7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.xml"/><Relationship Id="rId5" Type="http://schemas.openxmlformats.org/officeDocument/2006/relationships/image" Target="../media/image13.jpeg"/><Relationship Id="rId4" Type="http://schemas.openxmlformats.org/officeDocument/2006/relationships/image" Target="../media/image12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3.xml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4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5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6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7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8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3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14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5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6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7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8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9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0.xml"/></Relationships>
</file>

<file path=ppt/slideLayouts/_rels/slideLayout3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3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4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5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6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7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28.xml"/></Relationships>
</file>

<file path=ppt/slideLayouts/_rels/slideLayout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Master" Target="../slideMasters/slideMaster3.xml"/><Relationship Id="rId1" Type="http://schemas.openxmlformats.org/officeDocument/2006/relationships/tags" Target="../tags/tag29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V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F98A45E-B21F-104D-946B-2B19BA23070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4102100" y="1371600"/>
            <a:ext cx="3987800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2627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0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2" name="Google Shape;62;p10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3" name="Google Shape;63;p10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414052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1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1"/>
          <p:cNvSpPr txBox="1">
            <a:spLocks noGrp="1"/>
          </p:cNvSpPr>
          <p:nvPr>
            <p:ph type="body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341821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277"/>
              <a:buChar char="•"/>
              <a:defRPr sz="3200"/>
            </a:lvl1pPr>
            <a:lvl2pPr marL="554492" lvl="1" indent="-31640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617"/>
              <a:buChar char="•"/>
              <a:defRPr sz="2800"/>
            </a:lvl2pPr>
            <a:lvl3pPr marL="831738" lvl="2" indent="-291031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58"/>
              <a:buChar char="•"/>
              <a:defRPr sz="2400"/>
            </a:lvl3pPr>
            <a:lvl4pPr marL="1108984" lvl="3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4pPr>
            <a:lvl5pPr marL="1386230" lvl="4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5pPr>
            <a:lvl6pPr marL="1663476" lvl="5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6pPr>
            <a:lvl7pPr marL="1940723" lvl="6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7pPr>
            <a:lvl8pPr marL="2217969" lvl="7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8pPr>
            <a:lvl9pPr marL="2495215" lvl="8" indent="-265617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Char char="•"/>
              <a:defRPr sz="2000"/>
            </a:lvl9pPr>
          </a:lstStyle>
          <a:p>
            <a:endParaRPr/>
          </a:p>
        </p:txBody>
      </p:sp>
      <p:sp>
        <p:nvSpPr>
          <p:cNvPr id="67" name="Google Shape;67;p11"/>
          <p:cNvSpPr txBox="1">
            <a:spLocks noGrp="1"/>
          </p:cNvSpPr>
          <p:nvPr>
            <p:ph type="body" idx="2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1400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1200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9pPr>
          </a:lstStyle>
          <a:p>
            <a:endParaRPr/>
          </a:p>
        </p:txBody>
      </p:sp>
      <p:sp>
        <p:nvSpPr>
          <p:cNvPr id="68" name="Google Shape;68;p1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69" name="Google Shape;69;p1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0" name="Google Shape;70;p1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5845772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12"/>
          <p:cNvSpPr txBox="1">
            <a:spLocks noGrp="1"/>
          </p:cNvSpPr>
          <p:nvPr>
            <p:ph type="title"/>
          </p:nvPr>
        </p:nvSpPr>
        <p:spPr>
          <a:xfrm>
            <a:off x="839789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2"/>
          <p:cNvSpPr>
            <a:spLocks noGrp="1"/>
          </p:cNvSpPr>
          <p:nvPr>
            <p:ph type="pic" idx="2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5277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4617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958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74" name="Google Shape;74;p12"/>
          <p:cNvSpPr txBox="1">
            <a:spLocks noGrp="1"/>
          </p:cNvSpPr>
          <p:nvPr>
            <p:ph type="body" idx="1"/>
          </p:nvPr>
        </p:nvSpPr>
        <p:spPr>
          <a:xfrm>
            <a:off x="839789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309"/>
              <a:buNone/>
              <a:defRPr sz="1400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979"/>
              <a:buNone/>
              <a:defRPr sz="1200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49"/>
              <a:buNone/>
              <a:defRPr sz="1000"/>
            </a:lvl9pPr>
          </a:lstStyle>
          <a:p>
            <a:endParaRPr/>
          </a:p>
        </p:txBody>
      </p:sp>
      <p:sp>
        <p:nvSpPr>
          <p:cNvPr id="75" name="Google Shape;75;p1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6" name="Google Shape;76;p1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77" name="Google Shape;77;p1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063099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3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13"/>
          <p:cNvSpPr txBox="1">
            <a:spLocks noGrp="1"/>
          </p:cNvSpPr>
          <p:nvPr>
            <p:ph type="body" idx="1"/>
          </p:nvPr>
        </p:nvSpPr>
        <p:spPr>
          <a:xfrm rot="5400000">
            <a:off x="3920332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1" name="Google Shape;81;p13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2" name="Google Shape;82;p13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3" name="Google Shape;83;p13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1703449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4"/>
          <p:cNvSpPr txBox="1">
            <a:spLocks noGrp="1"/>
          </p:cNvSpPr>
          <p:nvPr>
            <p:ph type="title"/>
          </p:nvPr>
        </p:nvSpPr>
        <p:spPr>
          <a:xfrm rot="5400000">
            <a:off x="7133432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14"/>
          <p:cNvSpPr txBox="1">
            <a:spLocks noGrp="1"/>
          </p:cNvSpPr>
          <p:nvPr>
            <p:ph type="body" idx="1"/>
          </p:nvPr>
        </p:nvSpPr>
        <p:spPr>
          <a:xfrm rot="5400000">
            <a:off x="1799432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7" name="Google Shape;87;p14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8" name="Google Shape;88;p14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89" name="Google Shape;89;p14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0407225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6_ANNEX 02 - 03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5593-0002-E344-B848-B363A870A9EE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62D50E-94D7-FB4A-B066-EE514FDC718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170576-CBFD-124C-90E1-A1014A6CEA4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1941600" y="1320801"/>
            <a:ext cx="5126400" cy="53578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Imagery is located –</a:t>
            </a:r>
            <a:r>
              <a:rPr lang="ru-RU" dirty="0"/>
              <a:t> </a:t>
            </a:r>
            <a:br>
              <a:rPr lang="ru-RU" dirty="0"/>
            </a:br>
            <a:r>
              <a:rPr lang="en-US" dirty="0"/>
              <a:t>Image dimensions </a:t>
            </a:r>
            <a:br>
              <a:rPr lang="en-US" dirty="0"/>
            </a:br>
            <a:r>
              <a:rPr lang="en-US" dirty="0"/>
              <a:t>142.4mm x 148.8mm @ 150dpi</a:t>
            </a:r>
          </a:p>
        </p:txBody>
      </p:sp>
      <p:sp>
        <p:nvSpPr>
          <p:cNvPr id="25" name="Text Placeholder 15">
            <a:extLst>
              <a:ext uri="{FF2B5EF4-FFF2-40B4-BE49-F238E27FC236}">
                <a16:creationId xmlns:a16="http://schemas.microsoft.com/office/drawing/2014/main" id="{7A0A86F9-2D53-DA43-9B8A-2E7BBC5F4C2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28" name="Text Placeholder 5">
            <a:extLst>
              <a:ext uri="{FF2B5EF4-FFF2-40B4-BE49-F238E27FC236}">
                <a16:creationId xmlns:a16="http://schemas.microsoft.com/office/drawing/2014/main" id="{35FA3DFE-C81E-6E4A-853B-FF7BC63189F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9" name="Text Placeholder 5">
            <a:extLst>
              <a:ext uri="{FF2B5EF4-FFF2-40B4-BE49-F238E27FC236}">
                <a16:creationId xmlns:a16="http://schemas.microsoft.com/office/drawing/2014/main" id="{4EA247B5-41B3-AB4E-9FBA-B900433DCCF0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0" name="Text Placeholder 26">
            <a:extLst>
              <a:ext uri="{FF2B5EF4-FFF2-40B4-BE49-F238E27FC236}">
                <a16:creationId xmlns:a16="http://schemas.microsoft.com/office/drawing/2014/main" id="{3F58CEE1-7D61-E545-8783-164B465254B3}"/>
              </a:ext>
            </a:extLst>
          </p:cNvPr>
          <p:cNvSpPr>
            <a:spLocks noGrp="1"/>
          </p:cNvSpPr>
          <p:nvPr>
            <p:ph type="body" sz="quarter" idx="34" hasCustomPrompt="1"/>
          </p:nvPr>
        </p:nvSpPr>
        <p:spPr>
          <a:xfrm>
            <a:off x="7329256" y="1445640"/>
            <a:ext cx="4570388" cy="4801229"/>
          </a:xfrm>
        </p:spPr>
        <p:txBody>
          <a:bodyPr lIns="0" r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Helvetica Neue LT Pro 45 Light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42" name="Picture 41">
            <a:hlinkClick r:id="rId4" action="ppaction://hlinksldjump"/>
            <a:extLst>
              <a:ext uri="{FF2B5EF4-FFF2-40B4-BE49-F238E27FC236}">
                <a16:creationId xmlns:a16="http://schemas.microsoft.com/office/drawing/2014/main" id="{5FD1A09D-DA81-DA42-A54C-23CBFBBAB00C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54200" y="6745776"/>
            <a:ext cx="177800" cy="38100"/>
          </a:xfrm>
          <a:prstGeom prst="rect">
            <a:avLst/>
          </a:prstGeom>
        </p:spPr>
      </p:pic>
      <p:sp>
        <p:nvSpPr>
          <p:cNvPr id="37" name="Text Placeholder 26">
            <a:extLst>
              <a:ext uri="{FF2B5EF4-FFF2-40B4-BE49-F238E27FC236}">
                <a16:creationId xmlns:a16="http://schemas.microsoft.com/office/drawing/2014/main" id="{60B6063C-CB8E-DD47-8FD1-6E62D76A39E4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35" y="1392743"/>
            <a:ext cx="1415677" cy="4831408"/>
          </a:xfrm>
        </p:spPr>
        <p:txBody>
          <a:bodyPr lIns="0" rIns="1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GB" dirty="0"/>
              <a:t>Margin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717632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GENERIC INSTRUCTION">
    <p:bg>
      <p:bgPr>
        <a:blipFill dpi="0" rotWithShape="1">
          <a:blip r:embed="rId2">
            <a:alphaModFix amt="5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907AC14-1209-8A42-A4AF-E205D7502FB4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C05E2BA3-BE4A-3540-A096-0787519FC115}"/>
              </a:ext>
            </a:extLst>
          </p:cNvPr>
          <p:cNvSpPr/>
          <p:nvPr userDrawn="1"/>
        </p:nvSpPr>
        <p:spPr>
          <a:xfrm>
            <a:off x="216000" y="0"/>
            <a:ext cx="1728000" cy="55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8AB6F7-EBD5-5843-80AA-128D2D0226D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165" y="330761"/>
            <a:ext cx="1079500" cy="660400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1703FBDD-AC9F-E440-AA5B-434F601CE3EA}"/>
              </a:ext>
            </a:extLst>
          </p:cNvPr>
          <p:cNvCxnSpPr/>
          <p:nvPr userDrawn="1"/>
        </p:nvCxnSpPr>
        <p:spPr>
          <a:xfrm>
            <a:off x="359335" y="1279525"/>
            <a:ext cx="1440000" cy="0"/>
          </a:xfrm>
          <a:prstGeom prst="line">
            <a:avLst/>
          </a:prstGeom>
          <a:ln w="317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 Placeholder 15">
            <a:extLst>
              <a:ext uri="{FF2B5EF4-FFF2-40B4-BE49-F238E27FC236}">
                <a16:creationId xmlns:a16="http://schemas.microsoft.com/office/drawing/2014/main" id="{7BF2FC34-9AAE-A243-B29A-A9B6369B740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5" name="Text Placeholder 5">
            <a:extLst>
              <a:ext uri="{FF2B5EF4-FFF2-40B4-BE49-F238E27FC236}">
                <a16:creationId xmlns:a16="http://schemas.microsoft.com/office/drawing/2014/main" id="{BD8517C6-B8A5-AA44-BD6D-06FA5C3ADF2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36B207D7-98EE-1F44-BF3B-9F5C002CF06A}"/>
              </a:ext>
            </a:extLst>
          </p:cNvPr>
          <p:cNvGrpSpPr/>
          <p:nvPr userDrawn="1"/>
        </p:nvGrpSpPr>
        <p:grpSpPr>
          <a:xfrm>
            <a:off x="3075610" y="7370321"/>
            <a:ext cx="9071235" cy="1329807"/>
            <a:chOff x="3075609" y="7370320"/>
            <a:chExt cx="9071235" cy="1329807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B4B2EA10-B627-3145-9B65-33DEADE838DF}"/>
                </a:ext>
              </a:extLst>
            </p:cNvPr>
            <p:cNvSpPr txBox="1"/>
            <p:nvPr userDrawn="1"/>
          </p:nvSpPr>
          <p:spPr>
            <a:xfrm>
              <a:off x="3075609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BDAE6FE9-C80C-024C-8C87-11095717CF5D}"/>
                </a:ext>
              </a:extLst>
            </p:cNvPr>
            <p:cNvSpPr txBox="1"/>
            <p:nvPr userDrawn="1"/>
          </p:nvSpPr>
          <p:spPr>
            <a:xfrm>
              <a:off x="6184291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  <p:sp>
          <p:nvSpPr>
            <p:cNvPr id="122" name="TextBox 121">
              <a:extLst>
                <a:ext uri="{FF2B5EF4-FFF2-40B4-BE49-F238E27FC236}">
                  <a16:creationId xmlns:a16="http://schemas.microsoft.com/office/drawing/2014/main" id="{2D26F7F2-26DC-7D45-B69D-57A85A2FA059}"/>
                </a:ext>
              </a:extLst>
            </p:cNvPr>
            <p:cNvSpPr txBox="1"/>
            <p:nvPr userDrawn="1"/>
          </p:nvSpPr>
          <p:spPr>
            <a:xfrm>
              <a:off x="9292973" y="7370320"/>
              <a:ext cx="2853871" cy="1329807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noAutofit/>
            </a:bodyPr>
            <a:lstStyle/>
            <a:p>
              <a:pPr>
                <a:spcBef>
                  <a:spcPts val="0"/>
                </a:spcBef>
                <a:spcAft>
                  <a:spcPts val="0"/>
                </a:spcAft>
              </a:pPr>
              <a:endParaRPr lang="en-US" sz="1000" b="0" i="0" dirty="0">
                <a:solidFill>
                  <a:srgbClr val="FF0000"/>
                </a:solidFill>
                <a:latin typeface="Helvetica Neue Light" panose="02000403000000020004" pitchFamily="2" charset="0"/>
                <a:ea typeface="Helvetica Neue Light" panose="02000403000000020004" pitchFamily="2" charset="0"/>
              </a:endParaRPr>
            </a:p>
          </p:txBody>
        </p:sp>
      </p:grpSp>
      <p:pic>
        <p:nvPicPr>
          <p:cNvPr id="16" name="Picture 15">
            <a:hlinkClick r:id="rId4" action="ppaction://hlinksldjump"/>
            <a:extLst>
              <a:ext uri="{FF2B5EF4-FFF2-40B4-BE49-F238E27FC236}">
                <a16:creationId xmlns:a16="http://schemas.microsoft.com/office/drawing/2014/main" id="{0A63C621-2595-4C43-88AE-1732F9CEDBE0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798200" y="6689602"/>
            <a:ext cx="177800" cy="38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9687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SECTION 01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D7576B-7019-314A-990E-9F261CBE7403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rgbClr val="1E2B58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9FA124A-9F9E-164D-B55D-BF764217E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32488"/>
            <a:ext cx="9744036" cy="4925673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bg2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75804-51D8-944B-AC5A-FBD5D850DA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D36EC8-26D0-634F-A19D-A6981D6C04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5E49148-FBB9-6C47-85F9-85E090D256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5C64CFF-C475-1847-8DA4-B7AC11630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bg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pic>
        <p:nvPicPr>
          <p:cNvPr id="33" name="Picture 32">
            <a:hlinkClick r:id="rId4" action="ppaction://hlinksldjump"/>
            <a:extLst>
              <a:ext uri="{FF2B5EF4-FFF2-40B4-BE49-F238E27FC236}">
                <a16:creationId xmlns:a16="http://schemas.microsoft.com/office/drawing/2014/main" id="{B362C0FD-7BD7-7C4F-AD2E-6DDF63062C3A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1654200" y="6745776"/>
            <a:ext cx="177800" cy="38100"/>
          </a:xfrm>
          <a:prstGeom prst="rect">
            <a:avLst/>
          </a:prstGeom>
        </p:spPr>
      </p:pic>
      <p:sp>
        <p:nvSpPr>
          <p:cNvPr id="35" name="Text Placeholder 26">
            <a:extLst>
              <a:ext uri="{FF2B5EF4-FFF2-40B4-BE49-F238E27FC236}">
                <a16:creationId xmlns:a16="http://schemas.microsoft.com/office/drawing/2014/main" id="{8CEC8293-EA06-634B-B65E-27DA3B266C82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359336" y="1392743"/>
            <a:ext cx="1584665" cy="4831408"/>
          </a:xfrm>
        </p:spPr>
        <p:txBody>
          <a:bodyPr lIns="0" rIns="108000">
            <a:norm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GB" dirty="0"/>
              <a:t>Margin copy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0202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NNEX 06 - 02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88CC5593-0002-E344-B848-B363A870A9EE}"/>
              </a:ext>
            </a:extLst>
          </p:cNvPr>
          <p:cNvSpPr/>
          <p:nvPr userDrawn="1"/>
        </p:nvSpPr>
        <p:spPr>
          <a:xfrm>
            <a:off x="1944000" y="1320801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 dirty="0">
              <a:solidFill>
                <a:schemeClr val="tx2"/>
              </a:solidFill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A762D50E-94D7-FB4A-B066-EE514FDC718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201" y="331200"/>
            <a:ext cx="1079500" cy="660400"/>
          </a:xfrm>
          <a:prstGeom prst="rect">
            <a:avLst/>
          </a:prstGeom>
        </p:spPr>
      </p:pic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B1170576-CBFD-124C-90E1-A1014A6CEA46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7065600" y="1320801"/>
            <a:ext cx="5126400" cy="5357813"/>
          </a:xfrm>
          <a:solidFill>
            <a:schemeClr val="bg1">
              <a:lumMod val="85000"/>
            </a:schemeClr>
          </a:solidFill>
        </p:spPr>
        <p:txBody>
          <a:bodyPr/>
          <a:lstStyle>
            <a:lvl1pPr marL="0" marR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</a:lstStyle>
          <a:p>
            <a:pPr marL="0" marR="0" lvl="0" indent="0" algn="l" defTabSz="914358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Imagery is located – (TBD)</a:t>
            </a:r>
            <a:br>
              <a:rPr lang="en-US" dirty="0"/>
            </a:br>
            <a:r>
              <a:rPr lang="en-US" dirty="0"/>
              <a:t>Image dimensions </a:t>
            </a:r>
            <a:br>
              <a:rPr lang="en-US" dirty="0"/>
            </a:br>
            <a:r>
              <a:rPr lang="en-US" dirty="0"/>
              <a:t>142.4mm x 148.8mm @ 150dpi</a:t>
            </a:r>
          </a:p>
        </p:txBody>
      </p:sp>
      <p:sp>
        <p:nvSpPr>
          <p:cNvPr id="30" name="Text Placeholder 26">
            <a:extLst>
              <a:ext uri="{FF2B5EF4-FFF2-40B4-BE49-F238E27FC236}">
                <a16:creationId xmlns:a16="http://schemas.microsoft.com/office/drawing/2014/main" id="{23BDDF83-815E-564A-864E-8BF18EC5BD5A}"/>
              </a:ext>
            </a:extLst>
          </p:cNvPr>
          <p:cNvSpPr>
            <a:spLocks noGrp="1"/>
          </p:cNvSpPr>
          <p:nvPr>
            <p:ph type="body" sz="quarter" idx="35" hasCustomPrompt="1"/>
          </p:nvPr>
        </p:nvSpPr>
        <p:spPr>
          <a:xfrm>
            <a:off x="2087964" y="3125622"/>
            <a:ext cx="4834044" cy="3121246"/>
          </a:xfrm>
        </p:spPr>
        <p:txBody>
          <a:bodyPr lIns="0" r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200" b="0" i="0">
                <a:solidFill>
                  <a:schemeClr val="tx1"/>
                </a:solidFill>
                <a:latin typeface="Helvetica Neue LT Pro 45 Light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sp>
        <p:nvSpPr>
          <p:cNvPr id="31" name="Text Placeholder 26">
            <a:extLst>
              <a:ext uri="{FF2B5EF4-FFF2-40B4-BE49-F238E27FC236}">
                <a16:creationId xmlns:a16="http://schemas.microsoft.com/office/drawing/2014/main" id="{CD891FCB-8BC6-9D43-8137-615FE12DBA26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62514"/>
            <a:ext cx="4834044" cy="1762496"/>
          </a:xfrm>
        </p:spPr>
        <p:txBody>
          <a:bodyPr lIns="0" bIns="9000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18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/>
              <a:t>Sub Header</a:t>
            </a:r>
            <a:endParaRPr lang="en-US" dirty="0"/>
          </a:p>
        </p:txBody>
      </p:sp>
      <p:sp>
        <p:nvSpPr>
          <p:cNvPr id="32" name="Text Placeholder 15">
            <a:extLst>
              <a:ext uri="{FF2B5EF4-FFF2-40B4-BE49-F238E27FC236}">
                <a16:creationId xmlns:a16="http://schemas.microsoft.com/office/drawing/2014/main" id="{CA9B482E-EC43-C54A-AE2D-A0B9DF09DA5D}"/>
              </a:ext>
            </a:extLst>
          </p:cNvPr>
          <p:cNvSpPr>
            <a:spLocks noGrp="1"/>
          </p:cNvSpPr>
          <p:nvPr>
            <p:ph type="body" sz="quarter" idx="43" hasCustomPrompt="1"/>
          </p:nvPr>
        </p:nvSpPr>
        <p:spPr>
          <a:xfrm>
            <a:off x="2087335" y="272455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33" name="Text Placeholder 5">
            <a:extLst>
              <a:ext uri="{FF2B5EF4-FFF2-40B4-BE49-F238E27FC236}">
                <a16:creationId xmlns:a16="http://schemas.microsoft.com/office/drawing/2014/main" id="{EDBDAF9B-B36A-CB4D-AA2E-45F970644A1B}"/>
              </a:ext>
            </a:extLst>
          </p:cNvPr>
          <p:cNvSpPr>
            <a:spLocks noGrp="1"/>
          </p:cNvSpPr>
          <p:nvPr>
            <p:ph type="body" sz="quarter" idx="44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34" name="Text Placeholder 5">
            <a:extLst>
              <a:ext uri="{FF2B5EF4-FFF2-40B4-BE49-F238E27FC236}">
                <a16:creationId xmlns:a16="http://schemas.microsoft.com/office/drawing/2014/main" id="{97F7182E-28F2-0A4F-9043-A3BF52FB1D49}"/>
              </a:ext>
            </a:extLst>
          </p:cNvPr>
          <p:cNvSpPr>
            <a:spLocks noGrp="1"/>
          </p:cNvSpPr>
          <p:nvPr>
            <p:ph type="body" sz="quarter" idx="45" hasCustomPrompt="1"/>
          </p:nvPr>
        </p:nvSpPr>
        <p:spPr>
          <a:xfrm>
            <a:off x="359913" y="707713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54E60B23-4852-4473-B00D-DEA922B2C8F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1" y="6654936"/>
            <a:ext cx="27432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787145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General 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4330" y="5394711"/>
            <a:ext cx="6829167" cy="734628"/>
          </a:xfrm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tx2"/>
                </a:solidFill>
                <a:latin typeface="+mj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89564" y="3142541"/>
            <a:ext cx="3110556" cy="52218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C881168-F91F-4CC7-81FA-664FD986269A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83559" y="2772934"/>
            <a:ext cx="1678520" cy="1186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68801" y="3482545"/>
            <a:ext cx="7124698" cy="1541119"/>
          </a:xfrm>
        </p:spPr>
        <p:txBody>
          <a:bodyPr lIns="0" tIns="0" rIns="0" bIns="0" anchor="b">
            <a:noAutofit/>
          </a:bodyPr>
          <a:lstStyle>
            <a:lvl1pPr algn="r">
              <a:defRPr sz="4000">
                <a:solidFill>
                  <a:schemeClr val="tx2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14200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INTR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0B8E7AAF-88FD-2C46-9311-3782EDD5416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165" y="330760"/>
            <a:ext cx="1079500" cy="660400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1F19B7CB-A8A1-1B4D-A807-1AA003233998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F63B8F64-9CF1-2E4B-9126-89C8206A4297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359335" y="6395560"/>
            <a:ext cx="1501215" cy="201485"/>
          </a:xfrm>
        </p:spPr>
        <p:txBody>
          <a:bodyPr lIns="0" tIns="0" rIns="9000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XX Month 20XX</a:t>
            </a:r>
            <a:endParaRPr lang="en-GB" dirty="0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79219D20-3518-ED48-8747-1B1E2BAF844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2067485" y="6395560"/>
            <a:ext cx="2505075" cy="201485"/>
          </a:xfrm>
        </p:spPr>
        <p:txBody>
          <a:bodyPr lIns="0" tIns="0" rIns="90000" bIns="0">
            <a:normAutofit/>
          </a:bodyPr>
          <a:lstStyle>
            <a:lvl1pPr>
              <a:defRPr sz="9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Name of Presenter</a:t>
            </a:r>
            <a:endParaRPr lang="en-GB" dirty="0"/>
          </a:p>
        </p:txBody>
      </p:sp>
      <p:sp>
        <p:nvSpPr>
          <p:cNvPr id="8" name="Text Placeholder 21">
            <a:extLst>
              <a:ext uri="{FF2B5EF4-FFF2-40B4-BE49-F238E27FC236}">
                <a16:creationId xmlns:a16="http://schemas.microsoft.com/office/drawing/2014/main" id="{4A1FEA93-9E50-F44A-A0D4-B1CE8FA6D2DF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59335" y="1369990"/>
            <a:ext cx="9052889" cy="1818980"/>
          </a:xfrm>
        </p:spPr>
        <p:txBody>
          <a:bodyPr lIns="0" tIns="0" rIns="90000" bIns="0"/>
          <a:lstStyle>
            <a:lvl1pPr marL="0" indent="0">
              <a:lnSpc>
                <a:spcPct val="100000"/>
              </a:lnSpc>
              <a:tabLst>
                <a:tab pos="615950" algn="l"/>
              </a:tabLst>
              <a:defRPr sz="4600" b="1" i="0">
                <a:solidFill>
                  <a:schemeClr val="bg1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Presentation</a:t>
            </a:r>
            <a:br>
              <a:rPr lang="en-US" dirty="0"/>
            </a:br>
            <a:r>
              <a:rPr lang="en-US" dirty="0"/>
              <a:t>Title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2CF084B8-BA2A-F54A-978A-6EF27D380B44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59335" y="272454"/>
            <a:ext cx="8059777" cy="843985"/>
          </a:xfrm>
        </p:spPr>
        <p:txBody>
          <a:bodyPr lIns="0" tIns="0" rIns="90000" bIns="0">
            <a:noAutofit/>
          </a:bodyPr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600" b="1">
                <a:solidFill>
                  <a:schemeClr val="bg1"/>
                </a:solidFill>
              </a:defRPr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en-US" dirty="0"/>
              <a:t>A presentation to Company X</a:t>
            </a:r>
          </a:p>
        </p:txBody>
      </p:sp>
    </p:spTree>
    <p:extLst>
      <p:ext uri="{BB962C8B-B14F-4D97-AF65-F5344CB8AC3E}">
        <p14:creationId xmlns:p14="http://schemas.microsoft.com/office/powerpoint/2010/main" val="10969041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&amp; FS Master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FD6007F-5962-2E4D-B3C8-DF9B000E71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1092200" y="890857"/>
            <a:ext cx="9318172" cy="3702872"/>
          </a:xfrm>
          <a:prstGeom prst="rect">
            <a:avLst/>
          </a:prstGeom>
          <a:solidFill>
            <a:srgbClr val="B0BDC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6" name="Subtitle 2"/>
          <p:cNvSpPr>
            <a:spLocks noGrp="1"/>
          </p:cNvSpPr>
          <p:nvPr>
            <p:ph type="subTitle" idx="1"/>
          </p:nvPr>
        </p:nvSpPr>
        <p:spPr>
          <a:xfrm>
            <a:off x="1750787" y="2874983"/>
            <a:ext cx="8035470" cy="734628"/>
          </a:xfrm>
        </p:spPr>
        <p:txBody>
          <a:bodyPr lIns="0" tIns="0" rIns="0" bIns="0">
            <a:noAutofit/>
          </a:bodyPr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bg1"/>
                </a:solidFill>
                <a:latin typeface="+mn-lt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</a:t>
            </a:r>
          </a:p>
        </p:txBody>
      </p:sp>
      <p:sp>
        <p:nvSpPr>
          <p:cNvPr id="17" name="Title 26"/>
          <p:cNvSpPr>
            <a:spLocks noGrp="1"/>
          </p:cNvSpPr>
          <p:nvPr>
            <p:ph type="title"/>
          </p:nvPr>
        </p:nvSpPr>
        <p:spPr>
          <a:xfrm>
            <a:off x="1643743" y="1533525"/>
            <a:ext cx="8142513" cy="1302306"/>
          </a:xfrm>
        </p:spPr>
        <p:txBody>
          <a:bodyPr>
            <a:noAutofit/>
          </a:bodyPr>
          <a:lstStyle>
            <a:lvl1pPr algn="l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2721E63-801E-4F0C-8F06-34A48729E1C0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49259" y="4907937"/>
            <a:ext cx="1698714" cy="63918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B983824-9D17-46D5-A219-D661F8F77402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43208" y="4682114"/>
            <a:ext cx="3689443" cy="10514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8238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eneral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859120" y="2862898"/>
            <a:ext cx="7853455" cy="1540800"/>
          </a:xfrm>
        </p:spPr>
        <p:txBody>
          <a:bodyPr lIns="0" tIns="0" rIns="0" bIns="0" anchor="b">
            <a:noAutofit/>
          </a:bodyPr>
          <a:lstStyle>
            <a:lvl1pPr algn="r">
              <a:defRPr sz="4000">
                <a:solidFill>
                  <a:schemeClr val="tx2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r>
              <a:rPr lang="en-US" dirty="0"/>
              <a:t>Click to edit Divider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3528920" y="4745672"/>
            <a:ext cx="8183655" cy="1383665"/>
          </a:xfrm>
        </p:spPr>
        <p:txBody>
          <a:bodyPr lIns="0" tIns="0" rIns="0" bIns="0">
            <a:noAutofit/>
          </a:bodyPr>
          <a:lstStyle>
            <a:lvl1pPr marL="0" indent="0" algn="r">
              <a:spcBef>
                <a:spcPts val="0"/>
              </a:spcBef>
              <a:spcAft>
                <a:spcPts val="0"/>
              </a:spcAft>
              <a:buNone/>
              <a:defRPr sz="2500" b="1">
                <a:solidFill>
                  <a:schemeClr val="tx2"/>
                </a:solidFill>
                <a:latin typeface="+mn-lt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Subhead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10904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eneral &amp; FS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06906FF4-452B-4D1B-8D83-6182C24C229D}"/>
              </a:ext>
            </a:extLst>
          </p:cNvPr>
          <p:cNvGrpSpPr/>
          <p:nvPr userDrawn="1"/>
        </p:nvGrpSpPr>
        <p:grpSpPr>
          <a:xfrm>
            <a:off x="0" y="1"/>
            <a:ext cx="12192001" cy="6858000"/>
            <a:chOff x="0" y="1"/>
            <a:chExt cx="12192001" cy="68580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0" y="1"/>
              <a:ext cx="12192001" cy="6858000"/>
            </a:xfrm>
            <a:prstGeom prst="rect">
              <a:avLst/>
            </a:prstGeom>
          </p:spPr>
        </p:pic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92130F9-337F-42FB-9378-6176B026691C}"/>
                </a:ext>
              </a:extLst>
            </p:cNvPr>
            <p:cNvSpPr/>
            <p:nvPr userDrawn="1"/>
          </p:nvSpPr>
          <p:spPr>
            <a:xfrm>
              <a:off x="0" y="1"/>
              <a:ext cx="12192000" cy="6857999"/>
            </a:xfrm>
            <a:prstGeom prst="rect">
              <a:avLst/>
            </a:prstGeom>
            <a:solidFill>
              <a:sysClr val="windowText" lastClr="000000">
                <a:alpha val="5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8" name="Rectangle 7"/>
          <p:cNvSpPr/>
          <p:nvPr userDrawn="1"/>
        </p:nvSpPr>
        <p:spPr>
          <a:xfrm>
            <a:off x="0" y="0"/>
            <a:ext cx="4441371" cy="6858000"/>
          </a:xfrm>
          <a:prstGeom prst="rect">
            <a:avLst/>
          </a:prstGeom>
          <a:solidFill>
            <a:srgbClr val="B0BDC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 hasCustomPrompt="1"/>
          </p:nvPr>
        </p:nvSpPr>
        <p:spPr>
          <a:xfrm>
            <a:off x="352425" y="1301298"/>
            <a:ext cx="3461658" cy="3455760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Divider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77375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xt Option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Placeholder 11"/>
          <p:cNvSpPr>
            <a:spLocks noGrp="1"/>
          </p:cNvSpPr>
          <p:nvPr>
            <p:ph type="body" sz="quarter" idx="12" hasCustomPrompt="1"/>
          </p:nvPr>
        </p:nvSpPr>
        <p:spPr>
          <a:xfrm>
            <a:off x="4696640" y="526598"/>
            <a:ext cx="6969841" cy="736600"/>
          </a:xfrm>
        </p:spPr>
        <p:txBody>
          <a:bodyPr>
            <a:noAutofit/>
          </a:bodyPr>
          <a:lstStyle>
            <a:lvl1pPr>
              <a:defRPr sz="2500">
                <a:solidFill>
                  <a:srgbClr val="577D93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r>
              <a:rPr lang="en-US" dirty="0"/>
              <a:t>Click to edit subheading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4441371" cy="6858000"/>
          </a:xfrm>
          <a:prstGeom prst="rect">
            <a:avLst/>
          </a:prstGeom>
          <a:solidFill>
            <a:srgbClr val="678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361950" y="1301298"/>
            <a:ext cx="3461658" cy="3455760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CDCE055C-05AD-4142-89D3-64D74220F37C}"/>
              </a:ext>
            </a:extLst>
          </p:cNvPr>
          <p:cNvCxnSpPr>
            <a:cxnSpLocks/>
          </p:cNvCxnSpPr>
          <p:nvPr userDrawn="1"/>
        </p:nvCxnSpPr>
        <p:spPr>
          <a:xfrm>
            <a:off x="4705815" y="358775"/>
            <a:ext cx="6960666" cy="0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3CB55491-5764-4D2B-882D-69060A8CA0AC}"/>
              </a:ext>
            </a:extLst>
          </p:cNvPr>
          <p:cNvCxnSpPr>
            <a:cxnSpLocks/>
          </p:cNvCxnSpPr>
          <p:nvPr userDrawn="1"/>
        </p:nvCxnSpPr>
        <p:spPr>
          <a:xfrm>
            <a:off x="4696639" y="6289675"/>
            <a:ext cx="6969842" cy="0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938358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xt Option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3603172" cy="6858000"/>
          </a:xfrm>
          <a:prstGeom prst="rect">
            <a:avLst/>
          </a:prstGeom>
          <a:solidFill>
            <a:srgbClr val="678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</a:endParaRPr>
          </a:p>
        </p:txBody>
      </p:sp>
      <p:sp>
        <p:nvSpPr>
          <p:cNvPr id="14" name="Text Placeholder 11">
            <a:extLst>
              <a:ext uri="{FF2B5EF4-FFF2-40B4-BE49-F238E27FC236}">
                <a16:creationId xmlns:a16="http://schemas.microsoft.com/office/drawing/2014/main" id="{6C2F02DF-8FF2-41FC-B0E2-B546C2EA243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956050" y="526598"/>
            <a:ext cx="7756525" cy="736600"/>
          </a:xfrm>
        </p:spPr>
        <p:txBody>
          <a:bodyPr>
            <a:noAutofit/>
          </a:bodyPr>
          <a:lstStyle>
            <a:lvl1pPr>
              <a:defRPr sz="2500">
                <a:solidFill>
                  <a:srgbClr val="577D93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r>
              <a:rPr lang="en-US" dirty="0"/>
              <a:t>Click to edit subheading style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4F64EE3-07E9-4714-96BC-F920763BDFFE}"/>
              </a:ext>
            </a:extLst>
          </p:cNvPr>
          <p:cNvCxnSpPr>
            <a:cxnSpLocks/>
          </p:cNvCxnSpPr>
          <p:nvPr userDrawn="1"/>
        </p:nvCxnSpPr>
        <p:spPr>
          <a:xfrm>
            <a:off x="3966072" y="358775"/>
            <a:ext cx="7700409" cy="0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2E6C4459-3D54-48C9-9A46-72EE9F86B3AA}"/>
              </a:ext>
            </a:extLst>
          </p:cNvPr>
          <p:cNvCxnSpPr>
            <a:cxnSpLocks/>
          </p:cNvCxnSpPr>
          <p:nvPr userDrawn="1"/>
        </p:nvCxnSpPr>
        <p:spPr>
          <a:xfrm>
            <a:off x="3966072" y="6289675"/>
            <a:ext cx="7700409" cy="0"/>
          </a:xfrm>
          <a:prstGeom prst="line">
            <a:avLst/>
          </a:prstGeom>
          <a:ln w="22225" cap="rnd">
            <a:solidFill>
              <a:schemeClr val="accent1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itle 1">
            <a:extLst>
              <a:ext uri="{FF2B5EF4-FFF2-40B4-BE49-F238E27FC236}">
                <a16:creationId xmlns:a16="http://schemas.microsoft.com/office/drawing/2014/main" id="{AA454D1F-4680-48A0-9FE8-ED955AA9553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0" y="1301298"/>
            <a:ext cx="2914650" cy="3455760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54147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ase studi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998" y="377826"/>
            <a:ext cx="11198702" cy="844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add title – Case Studies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484079" y="1628775"/>
            <a:ext cx="3504919" cy="4500563"/>
          </a:xfrm>
          <a:prstGeom prst="rect">
            <a:avLst/>
          </a:prstGeom>
          <a:solidFill>
            <a:srgbClr val="BCC5C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6" name="Rectangle 5"/>
          <p:cNvSpPr/>
          <p:nvPr userDrawn="1"/>
        </p:nvSpPr>
        <p:spPr>
          <a:xfrm>
            <a:off x="675361" y="2488075"/>
            <a:ext cx="3122354" cy="798879"/>
          </a:xfrm>
          <a:prstGeom prst="rect">
            <a:avLst/>
          </a:prstGeom>
          <a:solidFill>
            <a:srgbClr val="9CA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000" b="1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endParaRPr lang="en-US" sz="1000" b="1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7" name="Rectangle 6"/>
          <p:cNvSpPr/>
          <p:nvPr userDrawn="1"/>
        </p:nvSpPr>
        <p:spPr>
          <a:xfrm>
            <a:off x="2307819" y="4266744"/>
            <a:ext cx="1489896" cy="1697027"/>
          </a:xfrm>
          <a:prstGeom prst="rect">
            <a:avLst/>
          </a:prstGeom>
          <a:solidFill>
            <a:srgbClr val="BCC5C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92A6">
                  <a:lumMod val="50000"/>
                </a:srgbClr>
              </a:buClr>
              <a:buSzTx/>
              <a:buFontTx/>
              <a:buNone/>
              <a:tabLst/>
              <a:defRPr/>
            </a:pPr>
            <a:endParaRPr lang="en-US" sz="1000" kern="0" dirty="0">
              <a:solidFill>
                <a:srgbClr val="67849B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675361" y="3401230"/>
            <a:ext cx="3122354" cy="751238"/>
          </a:xfrm>
          <a:prstGeom prst="rect">
            <a:avLst/>
          </a:prstGeom>
          <a:solidFill>
            <a:srgbClr val="9CA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200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" name="Rectangle 8"/>
          <p:cNvSpPr/>
          <p:nvPr userDrawn="1"/>
        </p:nvSpPr>
        <p:spPr>
          <a:xfrm>
            <a:off x="687321" y="4284674"/>
            <a:ext cx="1489896" cy="1711068"/>
          </a:xfrm>
          <a:prstGeom prst="rect">
            <a:avLst/>
          </a:prstGeom>
          <a:solidFill>
            <a:srgbClr val="BCC5C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7849B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" name="Rectangle 9"/>
          <p:cNvSpPr/>
          <p:nvPr userDrawn="1"/>
        </p:nvSpPr>
        <p:spPr>
          <a:xfrm>
            <a:off x="684763" y="1784784"/>
            <a:ext cx="3103550" cy="589015"/>
          </a:xfrm>
          <a:prstGeom prst="rect">
            <a:avLst/>
          </a:prstGeom>
          <a:solidFill>
            <a:srgbClr val="6784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200" b="1" kern="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6F9972D3-0CB6-466A-BE04-40A045C442CE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43" name="Straight Connector 42"/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 Placeholder 25"/>
          <p:cNvSpPr>
            <a:spLocks noGrp="1"/>
          </p:cNvSpPr>
          <p:nvPr>
            <p:ph type="body" sz="quarter" idx="12" hasCustomPrompt="1"/>
          </p:nvPr>
        </p:nvSpPr>
        <p:spPr>
          <a:xfrm>
            <a:off x="796091" y="1844341"/>
            <a:ext cx="2871033" cy="469900"/>
          </a:xfrm>
        </p:spPr>
        <p:txBody>
          <a:bodyPr anchor="ctr"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27" name="Text Placeholder 25"/>
          <p:cNvSpPr>
            <a:spLocks noGrp="1"/>
          </p:cNvSpPr>
          <p:nvPr>
            <p:ph type="body" sz="quarter" idx="13" hasCustomPrompt="1"/>
          </p:nvPr>
        </p:nvSpPr>
        <p:spPr>
          <a:xfrm>
            <a:off x="796091" y="2571907"/>
            <a:ext cx="2871033" cy="615832"/>
          </a:xfrm>
        </p:spPr>
        <p:txBody>
          <a:bodyPr anchor="ctr">
            <a:no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About the Company</a:t>
            </a:r>
          </a:p>
        </p:txBody>
      </p:sp>
      <p:sp>
        <p:nvSpPr>
          <p:cNvPr id="29" name="Text Placeholder 25"/>
          <p:cNvSpPr>
            <a:spLocks noGrp="1"/>
          </p:cNvSpPr>
          <p:nvPr>
            <p:ph type="body" sz="quarter" idx="14" hasCustomPrompt="1"/>
          </p:nvPr>
        </p:nvSpPr>
        <p:spPr>
          <a:xfrm>
            <a:off x="796091" y="3476625"/>
            <a:ext cx="2871033" cy="615832"/>
          </a:xfrm>
        </p:spPr>
        <p:txBody>
          <a:bodyPr anchor="ctr">
            <a:noAutofit/>
          </a:bodyPr>
          <a:lstStyle>
            <a:lvl1pPr>
              <a:lnSpc>
                <a:spcPts val="1680"/>
              </a:lnSpc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Investment Size/ Number of Jobs</a:t>
            </a:r>
          </a:p>
        </p:txBody>
      </p:sp>
      <p:sp>
        <p:nvSpPr>
          <p:cNvPr id="30" name="Text Placeholder 25"/>
          <p:cNvSpPr>
            <a:spLocks noGrp="1"/>
          </p:cNvSpPr>
          <p:nvPr>
            <p:ph type="body" sz="quarter" idx="15" hasCustomPrompt="1"/>
          </p:nvPr>
        </p:nvSpPr>
        <p:spPr>
          <a:xfrm>
            <a:off x="680842" y="4292785"/>
            <a:ext cx="1479509" cy="1638757"/>
          </a:xfrm>
        </p:spPr>
        <p:txBody>
          <a:bodyPr lIns="36000" tIns="108000" rIns="36000" anchor="t">
            <a:noAutofit/>
          </a:bodyPr>
          <a:lstStyle>
            <a:lvl1pPr algn="ctr"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</a:t>
            </a:r>
          </a:p>
        </p:txBody>
      </p:sp>
      <p:sp>
        <p:nvSpPr>
          <p:cNvPr id="31" name="Text Placeholder 25"/>
          <p:cNvSpPr>
            <a:spLocks noGrp="1"/>
          </p:cNvSpPr>
          <p:nvPr>
            <p:ph type="body" sz="quarter" idx="16" hasCustomPrompt="1"/>
          </p:nvPr>
        </p:nvSpPr>
        <p:spPr>
          <a:xfrm>
            <a:off x="2307818" y="4292785"/>
            <a:ext cx="1472894" cy="1638757"/>
          </a:xfrm>
        </p:spPr>
        <p:txBody>
          <a:bodyPr lIns="36000" tIns="108000" rIns="36000" anchor="t">
            <a:noAutofit/>
          </a:bodyPr>
          <a:lstStyle>
            <a:lvl1pPr algn="ctr"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Product / Service</a:t>
            </a: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AFD162EF-C0F2-4B69-ACDC-0A7E45660ABC}"/>
              </a:ext>
            </a:extLst>
          </p:cNvPr>
          <p:cNvSpPr/>
          <p:nvPr userDrawn="1"/>
        </p:nvSpPr>
        <p:spPr>
          <a:xfrm>
            <a:off x="8207656" y="1628775"/>
            <a:ext cx="3504919" cy="4500563"/>
          </a:xfrm>
          <a:prstGeom prst="rect">
            <a:avLst/>
          </a:prstGeom>
          <a:solidFill>
            <a:srgbClr val="BCC5C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4BFC40A5-2D02-4028-B4A5-003EAB9C2F4C}"/>
              </a:ext>
            </a:extLst>
          </p:cNvPr>
          <p:cNvSpPr/>
          <p:nvPr userDrawn="1"/>
        </p:nvSpPr>
        <p:spPr>
          <a:xfrm>
            <a:off x="8398938" y="2488075"/>
            <a:ext cx="3122354" cy="798879"/>
          </a:xfrm>
          <a:prstGeom prst="rect">
            <a:avLst/>
          </a:prstGeom>
          <a:solidFill>
            <a:srgbClr val="9CA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000" b="1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endParaRPr lang="en-US" sz="1000" b="1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EE92C24D-BD2C-46ED-9F11-CBAE88B1DE4A}"/>
              </a:ext>
            </a:extLst>
          </p:cNvPr>
          <p:cNvSpPr/>
          <p:nvPr userDrawn="1"/>
        </p:nvSpPr>
        <p:spPr>
          <a:xfrm>
            <a:off x="10031396" y="4266744"/>
            <a:ext cx="1489896" cy="1697027"/>
          </a:xfrm>
          <a:prstGeom prst="rect">
            <a:avLst/>
          </a:prstGeom>
          <a:solidFill>
            <a:srgbClr val="BCC5C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92A6">
                  <a:lumMod val="50000"/>
                </a:srgbClr>
              </a:buClr>
              <a:buSzTx/>
              <a:buFontTx/>
              <a:buNone/>
              <a:tabLst/>
              <a:defRPr/>
            </a:pPr>
            <a:endParaRPr lang="en-US" sz="1000" kern="0" dirty="0">
              <a:solidFill>
                <a:srgbClr val="67849B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933996B-895C-4D28-B5D0-FB94B66CE790}"/>
              </a:ext>
            </a:extLst>
          </p:cNvPr>
          <p:cNvSpPr/>
          <p:nvPr userDrawn="1"/>
        </p:nvSpPr>
        <p:spPr>
          <a:xfrm>
            <a:off x="8398938" y="3401230"/>
            <a:ext cx="3122354" cy="751238"/>
          </a:xfrm>
          <a:prstGeom prst="rect">
            <a:avLst/>
          </a:prstGeom>
          <a:solidFill>
            <a:srgbClr val="9CA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200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37A2D675-851A-4F65-8508-41D085301D5D}"/>
              </a:ext>
            </a:extLst>
          </p:cNvPr>
          <p:cNvSpPr/>
          <p:nvPr userDrawn="1"/>
        </p:nvSpPr>
        <p:spPr>
          <a:xfrm>
            <a:off x="8410898" y="4266745"/>
            <a:ext cx="1489896" cy="1711068"/>
          </a:xfrm>
          <a:prstGeom prst="rect">
            <a:avLst/>
          </a:prstGeom>
          <a:solidFill>
            <a:srgbClr val="BCC5C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7849B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0" name="Rectangle 99">
            <a:extLst>
              <a:ext uri="{FF2B5EF4-FFF2-40B4-BE49-F238E27FC236}">
                <a16:creationId xmlns:a16="http://schemas.microsoft.com/office/drawing/2014/main" id="{BA66282D-9B33-4E22-8EA6-1DDFB003E35E}"/>
              </a:ext>
            </a:extLst>
          </p:cNvPr>
          <p:cNvSpPr/>
          <p:nvPr userDrawn="1"/>
        </p:nvSpPr>
        <p:spPr>
          <a:xfrm>
            <a:off x="8408340" y="1784784"/>
            <a:ext cx="3103550" cy="589015"/>
          </a:xfrm>
          <a:prstGeom prst="rect">
            <a:avLst/>
          </a:prstGeom>
          <a:solidFill>
            <a:srgbClr val="6784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200" b="1" kern="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1" name="Text Placeholder 25">
            <a:extLst>
              <a:ext uri="{FF2B5EF4-FFF2-40B4-BE49-F238E27FC236}">
                <a16:creationId xmlns:a16="http://schemas.microsoft.com/office/drawing/2014/main" id="{820F2873-8FB7-4F57-AF59-82882B68B7FB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8519668" y="1844341"/>
            <a:ext cx="2871033" cy="469900"/>
          </a:xfrm>
        </p:spPr>
        <p:txBody>
          <a:bodyPr anchor="ctr"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02" name="Text Placeholder 25">
            <a:extLst>
              <a:ext uri="{FF2B5EF4-FFF2-40B4-BE49-F238E27FC236}">
                <a16:creationId xmlns:a16="http://schemas.microsoft.com/office/drawing/2014/main" id="{C74F079E-27F8-4693-AEAA-F98CD7CEA8B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8519668" y="2571907"/>
            <a:ext cx="2871033" cy="615832"/>
          </a:xfrm>
        </p:spPr>
        <p:txBody>
          <a:bodyPr anchor="ctr">
            <a:no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About the Company</a:t>
            </a:r>
          </a:p>
        </p:txBody>
      </p:sp>
      <p:sp>
        <p:nvSpPr>
          <p:cNvPr id="103" name="Text Placeholder 25">
            <a:extLst>
              <a:ext uri="{FF2B5EF4-FFF2-40B4-BE49-F238E27FC236}">
                <a16:creationId xmlns:a16="http://schemas.microsoft.com/office/drawing/2014/main" id="{ECF06B9C-FECE-48D6-9B7D-621143E4CFD5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8519668" y="3476625"/>
            <a:ext cx="2871033" cy="615832"/>
          </a:xfrm>
        </p:spPr>
        <p:txBody>
          <a:bodyPr anchor="ctr">
            <a:noAutofit/>
          </a:bodyPr>
          <a:lstStyle>
            <a:lvl1pPr>
              <a:lnSpc>
                <a:spcPts val="1680"/>
              </a:lnSpc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Investment Size/ Number of Jobs</a:t>
            </a:r>
          </a:p>
        </p:txBody>
      </p:sp>
      <p:sp>
        <p:nvSpPr>
          <p:cNvPr id="104" name="Text Placeholder 25">
            <a:extLst>
              <a:ext uri="{FF2B5EF4-FFF2-40B4-BE49-F238E27FC236}">
                <a16:creationId xmlns:a16="http://schemas.microsoft.com/office/drawing/2014/main" id="{91CF484B-2D61-4692-8C03-7BED33FFCA4F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8404419" y="4292785"/>
            <a:ext cx="1479509" cy="1638757"/>
          </a:xfrm>
        </p:spPr>
        <p:txBody>
          <a:bodyPr lIns="36000" tIns="108000" rIns="36000" anchor="t">
            <a:noAutofit/>
          </a:bodyPr>
          <a:lstStyle>
            <a:lvl1pPr algn="ctr"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</a:t>
            </a:r>
          </a:p>
        </p:txBody>
      </p:sp>
      <p:sp>
        <p:nvSpPr>
          <p:cNvPr id="105" name="Text Placeholder 25">
            <a:extLst>
              <a:ext uri="{FF2B5EF4-FFF2-40B4-BE49-F238E27FC236}">
                <a16:creationId xmlns:a16="http://schemas.microsoft.com/office/drawing/2014/main" id="{0FF3DAC0-01BB-4CFB-8E42-9D9A3671500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10031395" y="4292785"/>
            <a:ext cx="1472894" cy="1638757"/>
          </a:xfrm>
        </p:spPr>
        <p:txBody>
          <a:bodyPr lIns="36000" tIns="108000" rIns="36000" anchor="t">
            <a:noAutofit/>
          </a:bodyPr>
          <a:lstStyle>
            <a:lvl1pPr algn="ctr"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Product / Service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A091F20C-56BD-4490-945D-F1579DF85F1F}"/>
              </a:ext>
            </a:extLst>
          </p:cNvPr>
          <p:cNvSpPr/>
          <p:nvPr userDrawn="1"/>
        </p:nvSpPr>
        <p:spPr>
          <a:xfrm>
            <a:off x="4345867" y="1628775"/>
            <a:ext cx="3504919" cy="4500563"/>
          </a:xfrm>
          <a:prstGeom prst="rect">
            <a:avLst/>
          </a:prstGeom>
          <a:solidFill>
            <a:srgbClr val="BCC5CE">
              <a:lumMod val="20000"/>
              <a:lumOff val="8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F28D6AE2-436D-469B-B09E-27A3C7FB0F06}"/>
              </a:ext>
            </a:extLst>
          </p:cNvPr>
          <p:cNvSpPr/>
          <p:nvPr userDrawn="1"/>
        </p:nvSpPr>
        <p:spPr>
          <a:xfrm>
            <a:off x="4537149" y="2488075"/>
            <a:ext cx="3122354" cy="798879"/>
          </a:xfrm>
          <a:prstGeom prst="rect">
            <a:avLst/>
          </a:prstGeom>
          <a:solidFill>
            <a:srgbClr val="9CA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000" b="1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  <a:p>
            <a:pPr lvl="0"/>
            <a:endParaRPr lang="en-US" sz="1000" b="1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5A3F43FA-C01E-4179-8520-C36995F8EF3A}"/>
              </a:ext>
            </a:extLst>
          </p:cNvPr>
          <p:cNvSpPr/>
          <p:nvPr userDrawn="1"/>
        </p:nvSpPr>
        <p:spPr>
          <a:xfrm>
            <a:off x="6169607" y="4266744"/>
            <a:ext cx="1489896" cy="1697027"/>
          </a:xfrm>
          <a:prstGeom prst="rect">
            <a:avLst/>
          </a:prstGeom>
          <a:solidFill>
            <a:srgbClr val="BCC5C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7892A6">
                  <a:lumMod val="50000"/>
                </a:srgbClr>
              </a:buClr>
              <a:buSzTx/>
              <a:buFontTx/>
              <a:buNone/>
              <a:tabLst/>
              <a:defRPr/>
            </a:pPr>
            <a:endParaRPr lang="en-US" sz="1000" kern="0" dirty="0">
              <a:solidFill>
                <a:srgbClr val="67849B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D941B3A7-EDB7-47C4-9D2D-94E31B92A919}"/>
              </a:ext>
            </a:extLst>
          </p:cNvPr>
          <p:cNvSpPr/>
          <p:nvPr userDrawn="1"/>
        </p:nvSpPr>
        <p:spPr>
          <a:xfrm>
            <a:off x="4537149" y="3401230"/>
            <a:ext cx="3122354" cy="751238"/>
          </a:xfrm>
          <a:prstGeom prst="rect">
            <a:avLst/>
          </a:prstGeom>
          <a:solidFill>
            <a:srgbClr val="9CAEBD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200" kern="0" dirty="0">
              <a:solidFill>
                <a:prstClr val="white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7356113E-7D08-488A-AC10-2E7DCD8DE610}"/>
              </a:ext>
            </a:extLst>
          </p:cNvPr>
          <p:cNvSpPr/>
          <p:nvPr userDrawn="1"/>
        </p:nvSpPr>
        <p:spPr>
          <a:xfrm>
            <a:off x="4549109" y="4266745"/>
            <a:ext cx="1489896" cy="1711068"/>
          </a:xfrm>
          <a:prstGeom prst="rect">
            <a:avLst/>
          </a:prstGeom>
          <a:solidFill>
            <a:srgbClr val="BCC5CE">
              <a:lumMod val="60000"/>
              <a:lumOff val="4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t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67849B"/>
              </a:solidFill>
              <a:effectLst/>
              <a:uLnTx/>
              <a:uFillTx/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B72995C6-A8DE-4CF9-B2DE-BBD1F5F74D7C}"/>
              </a:ext>
            </a:extLst>
          </p:cNvPr>
          <p:cNvSpPr/>
          <p:nvPr userDrawn="1"/>
        </p:nvSpPr>
        <p:spPr>
          <a:xfrm>
            <a:off x="4546551" y="1784784"/>
            <a:ext cx="3103550" cy="589015"/>
          </a:xfrm>
          <a:prstGeom prst="rect">
            <a:avLst/>
          </a:prstGeom>
          <a:solidFill>
            <a:srgbClr val="67849B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noAutofit/>
          </a:bodyPr>
          <a:lstStyle/>
          <a:p>
            <a:pPr lvl="0"/>
            <a:endParaRPr lang="en-US" sz="1200" b="1" kern="0" dirty="0">
              <a:solidFill>
                <a:schemeClr val="bg1"/>
              </a:solidFill>
              <a:latin typeface="Arial Bold" panose="020B0704020202020204" pitchFamily="34" charset="0"/>
              <a:cs typeface="Arial Bold" panose="020B0704020202020204" pitchFamily="34" charset="0"/>
            </a:endParaRPr>
          </a:p>
        </p:txBody>
      </p:sp>
      <p:sp>
        <p:nvSpPr>
          <p:cNvPr id="112" name="Text Placeholder 25">
            <a:extLst>
              <a:ext uri="{FF2B5EF4-FFF2-40B4-BE49-F238E27FC236}">
                <a16:creationId xmlns:a16="http://schemas.microsoft.com/office/drawing/2014/main" id="{5BE0902F-3E87-443C-B78F-4E2DEC318B0D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4657879" y="1844341"/>
            <a:ext cx="2871033" cy="469900"/>
          </a:xfrm>
        </p:spPr>
        <p:txBody>
          <a:bodyPr anchor="ctr">
            <a:noAutofit/>
          </a:bodyPr>
          <a:lstStyle>
            <a:lvl1pPr>
              <a:defRPr sz="1400" b="1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Company Name</a:t>
            </a:r>
          </a:p>
        </p:txBody>
      </p:sp>
      <p:sp>
        <p:nvSpPr>
          <p:cNvPr id="113" name="Text Placeholder 25">
            <a:extLst>
              <a:ext uri="{FF2B5EF4-FFF2-40B4-BE49-F238E27FC236}">
                <a16:creationId xmlns:a16="http://schemas.microsoft.com/office/drawing/2014/main" id="{5D2DEB73-283C-41CD-BC3E-8258BF4BDF87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657879" y="2571907"/>
            <a:ext cx="2871033" cy="615832"/>
          </a:xfrm>
        </p:spPr>
        <p:txBody>
          <a:bodyPr anchor="ctr">
            <a:noAutofit/>
          </a:bodyPr>
          <a:lstStyle>
            <a:lvl1pPr>
              <a:spcBef>
                <a:spcPts val="500"/>
              </a:spcBef>
              <a:spcAft>
                <a:spcPts val="500"/>
              </a:spcAft>
              <a:defRPr sz="1400" b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About the Company</a:t>
            </a:r>
          </a:p>
        </p:txBody>
      </p:sp>
      <p:sp>
        <p:nvSpPr>
          <p:cNvPr id="114" name="Text Placeholder 25">
            <a:extLst>
              <a:ext uri="{FF2B5EF4-FFF2-40B4-BE49-F238E27FC236}">
                <a16:creationId xmlns:a16="http://schemas.microsoft.com/office/drawing/2014/main" id="{92CECB2B-75EF-4141-AA67-6B4AAE6B68EB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7879" y="3476625"/>
            <a:ext cx="2871033" cy="615832"/>
          </a:xfrm>
        </p:spPr>
        <p:txBody>
          <a:bodyPr anchor="ctr">
            <a:noAutofit/>
          </a:bodyPr>
          <a:lstStyle>
            <a:lvl1pPr>
              <a:lnSpc>
                <a:spcPts val="1680"/>
              </a:lnSpc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Investment Size/ Number of Jobs</a:t>
            </a:r>
          </a:p>
        </p:txBody>
      </p:sp>
      <p:sp>
        <p:nvSpPr>
          <p:cNvPr id="115" name="Text Placeholder 25">
            <a:extLst>
              <a:ext uri="{FF2B5EF4-FFF2-40B4-BE49-F238E27FC236}">
                <a16:creationId xmlns:a16="http://schemas.microsoft.com/office/drawing/2014/main" id="{2F0B3245-B9B7-419F-93F0-B9D08F67F508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4542630" y="4292785"/>
            <a:ext cx="1479509" cy="1638757"/>
          </a:xfrm>
        </p:spPr>
        <p:txBody>
          <a:bodyPr lIns="36000" tIns="108000" rIns="36000" anchor="t">
            <a:noAutofit/>
          </a:bodyPr>
          <a:lstStyle>
            <a:lvl1pPr algn="ctr"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Project</a:t>
            </a:r>
          </a:p>
        </p:txBody>
      </p:sp>
      <p:sp>
        <p:nvSpPr>
          <p:cNvPr id="116" name="Text Placeholder 25">
            <a:extLst>
              <a:ext uri="{FF2B5EF4-FFF2-40B4-BE49-F238E27FC236}">
                <a16:creationId xmlns:a16="http://schemas.microsoft.com/office/drawing/2014/main" id="{08F753A6-4767-49E4-A03E-0A5EE594E2BF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6169606" y="4292785"/>
            <a:ext cx="1472894" cy="1638757"/>
          </a:xfrm>
        </p:spPr>
        <p:txBody>
          <a:bodyPr lIns="36000" tIns="108000" rIns="36000" anchor="t">
            <a:noAutofit/>
          </a:bodyPr>
          <a:lstStyle>
            <a:lvl1pPr algn="ctr">
              <a:spcBef>
                <a:spcPts val="500"/>
              </a:spcBef>
              <a:spcAft>
                <a:spcPts val="500"/>
              </a:spcAft>
              <a:defRPr sz="1400" b="0" baseline="0">
                <a:solidFill>
                  <a:schemeClr val="tx1"/>
                </a:solidFill>
              </a:defRPr>
            </a:lvl1pPr>
          </a:lstStyle>
          <a:p>
            <a:pPr lvl="0"/>
            <a:r>
              <a:rPr lang="en-US" dirty="0"/>
              <a:t>Product / Service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02635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x 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97998" y="377826"/>
            <a:ext cx="11198702" cy="844550"/>
          </a:xfrm>
        </p:spPr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3" name="Picture 22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7998" y="2070335"/>
            <a:ext cx="2571453" cy="326149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25247" y="2070335"/>
            <a:ext cx="2571453" cy="3261499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73748" y="2070335"/>
            <a:ext cx="2571453" cy="326149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49498" y="2070335"/>
            <a:ext cx="2571453" cy="3261499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3DD7FD92-4794-4C2F-AE24-EE6B0D5A6A3D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BEB4167-FD5C-4DFB-801D-4CAA2632A2ED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E56D23CB-9372-4ACD-A064-4AE47F79C89C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348376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Red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A5590601-4FE9-449F-8E05-734690859EFD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8EF7542-189D-4CD6-83FB-A3A160127919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E2AF715-455D-4804-8460-BA2716BD4FE5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230191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x Blue Box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4643191-B681-4C5B-B67C-E36CC90FD4AA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0C2499B-B0D0-420A-9069-22C296AD2ECC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A44046F3-CF38-48F3-B17F-85E55ED8B45D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90830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xt - Red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0"/>
            <a:ext cx="4441371" cy="6858000"/>
          </a:xfrm>
          <a:prstGeom prst="rect">
            <a:avLst/>
          </a:prstGeom>
          <a:solidFill>
            <a:srgbClr val="678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60686" y="1628774"/>
            <a:ext cx="3319425" cy="4210187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427" y="1629636"/>
            <a:ext cx="3319425" cy="4210187"/>
          </a:xfrm>
          <a:prstGeom prst="rect">
            <a:avLst/>
          </a:prstGeom>
        </p:spPr>
      </p:pic>
      <p:grpSp>
        <p:nvGrpSpPr>
          <p:cNvPr id="19" name="Group 18">
            <a:extLst>
              <a:ext uri="{FF2B5EF4-FFF2-40B4-BE49-F238E27FC236}">
                <a16:creationId xmlns:a16="http://schemas.microsoft.com/office/drawing/2014/main" id="{DB8E2FEF-6CDD-4B8C-A580-5482716C199E}"/>
              </a:ext>
            </a:extLst>
          </p:cNvPr>
          <p:cNvGrpSpPr/>
          <p:nvPr userDrawn="1"/>
        </p:nvGrpSpPr>
        <p:grpSpPr>
          <a:xfrm>
            <a:off x="4696639" y="358775"/>
            <a:ext cx="7015937" cy="5930900"/>
            <a:chOff x="534900" y="358775"/>
            <a:chExt cx="11131581" cy="59309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3A7282B8-B1BE-489A-B3C2-D99B301AA116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1C3ECB49-E364-4985-88A7-659130A6C5F0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itle 1">
            <a:extLst>
              <a:ext uri="{FF2B5EF4-FFF2-40B4-BE49-F238E27FC236}">
                <a16:creationId xmlns:a16="http://schemas.microsoft.com/office/drawing/2014/main" id="{459DF734-1F5A-4BE5-BE35-D0E0DD3D4D38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0" y="1301298"/>
            <a:ext cx="3461658" cy="3455760"/>
          </a:xfrm>
        </p:spPr>
        <p:txBody>
          <a:bodyPr anchor="t">
            <a:noAutofit/>
          </a:bodyPr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  <p:sp>
        <p:nvSpPr>
          <p:cNvPr id="25" name="Text Placeholder 11">
            <a:extLst>
              <a:ext uri="{FF2B5EF4-FFF2-40B4-BE49-F238E27FC236}">
                <a16:creationId xmlns:a16="http://schemas.microsoft.com/office/drawing/2014/main" id="{AE541C4F-AC97-4D75-ABDF-741FAF1660DE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696640" y="526598"/>
            <a:ext cx="6969841" cy="736600"/>
          </a:xfrm>
        </p:spPr>
        <p:txBody>
          <a:bodyPr>
            <a:noAutofit/>
          </a:bodyPr>
          <a:lstStyle>
            <a:lvl1pPr>
              <a:defRPr sz="2500">
                <a:solidFill>
                  <a:srgbClr val="577D93"/>
                </a:solidFill>
                <a:latin typeface="+mj-lt"/>
                <a:cs typeface="Arial Bold" panose="020B0704020202020204" pitchFamily="34" charset="0"/>
              </a:defRPr>
            </a:lvl1pPr>
          </a:lstStyle>
          <a:p>
            <a:r>
              <a:rPr lang="en-US" dirty="0"/>
              <a:t>Click to edit subheading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399923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01 - 01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 31">
            <a:extLst>
              <a:ext uri="{FF2B5EF4-FFF2-40B4-BE49-F238E27FC236}">
                <a16:creationId xmlns:a16="http://schemas.microsoft.com/office/drawing/2014/main" id="{F5D7576B-7019-314A-990E-9F261CBE7403}"/>
              </a:ext>
            </a:extLst>
          </p:cNvPr>
          <p:cNvSpPr/>
          <p:nvPr userDrawn="1"/>
        </p:nvSpPr>
        <p:spPr>
          <a:xfrm>
            <a:off x="1944000" y="1320800"/>
            <a:ext cx="10248000" cy="53572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8BAC65F-61AB-9041-BF8E-552323F4C529}"/>
              </a:ext>
            </a:extLst>
          </p:cNvPr>
          <p:cNvSpPr/>
          <p:nvPr userDrawn="1"/>
        </p:nvSpPr>
        <p:spPr>
          <a:xfrm>
            <a:off x="216000" y="-1"/>
            <a:ext cx="1728000" cy="1322162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ECBA302-6A45-7A40-86CF-47C93A116C39}"/>
              </a:ext>
            </a:extLst>
          </p:cNvPr>
          <p:cNvSpPr/>
          <p:nvPr userDrawn="1"/>
        </p:nvSpPr>
        <p:spPr>
          <a:xfrm>
            <a:off x="216000" y="6678001"/>
            <a:ext cx="1728000" cy="180000"/>
          </a:xfrm>
          <a:prstGeom prst="rect">
            <a:avLst/>
          </a:prstGeom>
          <a:solidFill>
            <a:srgbClr val="1E2B5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2"/>
              </a:solidFill>
            </a:endParaRPr>
          </a:p>
        </p:txBody>
      </p:sp>
      <p:sp>
        <p:nvSpPr>
          <p:cNvPr id="27" name="Text Placeholder 26">
            <a:extLst>
              <a:ext uri="{FF2B5EF4-FFF2-40B4-BE49-F238E27FC236}">
                <a16:creationId xmlns:a16="http://schemas.microsoft.com/office/drawing/2014/main" id="{49FA124A-9F9E-164D-B55D-BF764217ECE0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87964" y="1332488"/>
            <a:ext cx="9744036" cy="4925673"/>
          </a:xfrm>
        </p:spPr>
        <p:txBody>
          <a:bodyPr lIns="0">
            <a:noAutofit/>
          </a:bodyPr>
          <a:lstStyle>
            <a:lvl1pPr>
              <a:lnSpc>
                <a:spcPct val="100000"/>
              </a:lnSpc>
              <a:spcBef>
                <a:spcPts val="0"/>
              </a:spcBef>
              <a:defRPr sz="3200" b="1" i="0">
                <a:solidFill>
                  <a:schemeClr val="bg2"/>
                </a:solidFill>
                <a:latin typeface="Helvetica Neue LT Pro 75" panose="020B0403020202020204" pitchFamily="34" charset="77"/>
              </a:defRPr>
            </a:lvl1pPr>
          </a:lstStyle>
          <a:p>
            <a:pPr lvl="0"/>
            <a:r>
              <a:rPr lang="en-US" dirty="0"/>
              <a:t>Body Copy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6075804-51D8-944B-AC5A-FBD5D850DAC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753200" y="331200"/>
            <a:ext cx="1079500" cy="660400"/>
          </a:xfrm>
          <a:prstGeom prst="rect">
            <a:avLst/>
          </a:prstGeom>
        </p:spPr>
      </p:pic>
      <p:sp>
        <p:nvSpPr>
          <p:cNvPr id="18" name="Text Placeholder 15">
            <a:extLst>
              <a:ext uri="{FF2B5EF4-FFF2-40B4-BE49-F238E27FC236}">
                <a16:creationId xmlns:a16="http://schemas.microsoft.com/office/drawing/2014/main" id="{FFD36EC8-26D0-634F-A19D-A6981D6C04E9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087335" y="272454"/>
            <a:ext cx="8059777" cy="843985"/>
          </a:xfrm>
        </p:spPr>
        <p:txBody>
          <a:bodyPr lIns="0" tIns="0" rIns="90000" bIns="0">
            <a:noAutofit/>
          </a:bodyPr>
          <a:lstStyle>
            <a:lvl1pPr>
              <a:lnSpc>
                <a:spcPct val="100000"/>
              </a:lnSpc>
              <a:defRPr sz="2600" b="1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</a:lstStyle>
          <a:p>
            <a:pPr lvl="0"/>
            <a:r>
              <a:rPr lang="en-US" dirty="0"/>
              <a:t>Header</a:t>
            </a:r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A5E49148-FBB9-6C47-85F9-85E090D256D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60000" y="373560"/>
            <a:ext cx="1415012" cy="327802"/>
          </a:xfrm>
        </p:spPr>
        <p:txBody>
          <a:bodyPr lIns="0" tIns="0" rIns="0" bIns="0">
            <a:normAutofit/>
          </a:bodyPr>
          <a:lstStyle>
            <a:lvl1pPr>
              <a:defRPr sz="9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Section Title</a:t>
            </a:r>
          </a:p>
        </p:txBody>
      </p:sp>
      <p:sp>
        <p:nvSpPr>
          <p:cNvPr id="20" name="Text Placeholder 5">
            <a:extLst>
              <a:ext uri="{FF2B5EF4-FFF2-40B4-BE49-F238E27FC236}">
                <a16:creationId xmlns:a16="http://schemas.microsoft.com/office/drawing/2014/main" id="{B5C64CFF-C475-1847-8DA4-B7AC116308A5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59913" y="707712"/>
            <a:ext cx="481462" cy="357645"/>
          </a:xfrm>
        </p:spPr>
        <p:txBody>
          <a:bodyPr lIns="0" tIns="0" rIns="0" bIns="0">
            <a:noAutofit/>
          </a:bodyPr>
          <a:lstStyle>
            <a:lvl1pPr>
              <a:defRPr sz="2600" b="1" i="0">
                <a:solidFill>
                  <a:schemeClr val="tx1"/>
                </a:solidFill>
                <a:latin typeface="Helvetica Neue" panose="02000503000000020004" pitchFamily="2" charset="0"/>
                <a:ea typeface="Helvetica Neue" panose="02000503000000020004" pitchFamily="2" charset="0"/>
                <a:cs typeface="Helvetica Neue" panose="02000503000000020004" pitchFamily="2" charset="0"/>
              </a:defRPr>
            </a:lvl1pPr>
          </a:lstStyle>
          <a:p>
            <a:pPr lvl="0"/>
            <a:r>
              <a:rPr lang="en-US" dirty="0"/>
              <a:t>01</a:t>
            </a:r>
          </a:p>
        </p:txBody>
      </p:sp>
      <p:sp>
        <p:nvSpPr>
          <p:cNvPr id="37" name="Slide Number Placeholder 5">
            <a:extLst>
              <a:ext uri="{FF2B5EF4-FFF2-40B4-BE49-F238E27FC236}">
                <a16:creationId xmlns:a16="http://schemas.microsoft.com/office/drawing/2014/main" id="{E4D5F11E-8D49-45A6-99E5-73FC7577B3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156700" y="6654935"/>
            <a:ext cx="2743200" cy="20610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912581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ey Text - Flow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Rectangle 4"/>
          <p:cNvSpPr/>
          <p:nvPr userDrawn="1"/>
        </p:nvSpPr>
        <p:spPr>
          <a:xfrm>
            <a:off x="-1" y="0"/>
            <a:ext cx="4441371" cy="6858000"/>
          </a:xfrm>
          <a:prstGeom prst="rect">
            <a:avLst/>
          </a:prstGeom>
          <a:solidFill>
            <a:srgbClr val="6784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5400" dirty="0">
              <a:solidFill>
                <a:srgbClr val="FF0000"/>
              </a:solidFill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084BA26-F3BD-4D1A-BF56-F5294BE9D9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4698" y="664041"/>
            <a:ext cx="1665812" cy="138323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DB3C4C1B-19A2-4146-B10D-7A3977E6486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178469" y="2269643"/>
            <a:ext cx="1665812" cy="138323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A27FBE-897F-4AC0-8518-7241338224B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6217" y="2269642"/>
            <a:ext cx="1665812" cy="138323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76212AD-A28C-4488-8866-CE301D614A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805386" y="4541314"/>
            <a:ext cx="1665812" cy="138323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478EDF1-EB88-404C-B665-CFCD6449CE2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59748" y="4541314"/>
            <a:ext cx="1665812" cy="1383237"/>
          </a:xfrm>
          <a:prstGeom prst="rect">
            <a:avLst/>
          </a:prstGeom>
        </p:spPr>
      </p:pic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012D8039-0CE9-4764-83F2-3A2B84E2F876}"/>
              </a:ext>
            </a:extLst>
          </p:cNvPr>
          <p:cNvCxnSpPr/>
          <p:nvPr userDrawn="1"/>
        </p:nvCxnSpPr>
        <p:spPr>
          <a:xfrm>
            <a:off x="9860465" y="1447073"/>
            <a:ext cx="638977" cy="432647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56D7449-D8AF-4302-97D8-D7F03287F4A0}"/>
              </a:ext>
            </a:extLst>
          </p:cNvPr>
          <p:cNvCxnSpPr/>
          <p:nvPr userDrawn="1"/>
        </p:nvCxnSpPr>
        <p:spPr>
          <a:xfrm flipH="1">
            <a:off x="10499442" y="3829708"/>
            <a:ext cx="385588" cy="57487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161C66A2-FC73-49D7-BAAE-4727E44E9FD6}"/>
              </a:ext>
            </a:extLst>
          </p:cNvPr>
          <p:cNvCxnSpPr/>
          <p:nvPr userDrawn="1"/>
        </p:nvCxnSpPr>
        <p:spPr>
          <a:xfrm flipH="1">
            <a:off x="7984339" y="5232932"/>
            <a:ext cx="86226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C1B0FC0B-A7E0-498A-91DA-D3E1C0393830}"/>
              </a:ext>
            </a:extLst>
          </p:cNvPr>
          <p:cNvCxnSpPr/>
          <p:nvPr userDrawn="1"/>
        </p:nvCxnSpPr>
        <p:spPr>
          <a:xfrm flipH="1" flipV="1">
            <a:off x="5937538" y="3826099"/>
            <a:ext cx="447650" cy="54199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CAD878A-9C60-43A7-9131-C1CA2E4A1A14}"/>
              </a:ext>
            </a:extLst>
          </p:cNvPr>
          <p:cNvCxnSpPr/>
          <p:nvPr userDrawn="1"/>
        </p:nvCxnSpPr>
        <p:spPr>
          <a:xfrm flipV="1">
            <a:off x="6383918" y="1447073"/>
            <a:ext cx="587022" cy="4958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xt Placeholder 28">
            <a:extLst>
              <a:ext uri="{FF2B5EF4-FFF2-40B4-BE49-F238E27FC236}">
                <a16:creationId xmlns:a16="http://schemas.microsoft.com/office/drawing/2014/main" id="{4A0BCCFD-497A-47FE-AA17-AB4B8DB50150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7114998" y="2654300"/>
            <a:ext cx="2600502" cy="1279992"/>
          </a:xfrm>
          <a:ln w="12700">
            <a:miter lim="400000"/>
          </a:ln>
        </p:spPr>
        <p:txBody>
          <a:bodyPr wrap="square" lIns="45718" tIns="45718" rIns="45718" bIns="45718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lang="en-US" sz="2600" b="1" dirty="0">
                <a:solidFill>
                  <a:schemeClr val="tx1"/>
                </a:solidFill>
                <a:latin typeface="+mj-lt"/>
                <a:ea typeface="Arial Hebrew"/>
                <a:cs typeface="Arial Hebrew"/>
              </a:defRPr>
            </a:lvl1pPr>
          </a:lstStyle>
          <a:p>
            <a:pPr lvl="0" algn="ctr"/>
            <a:r>
              <a:rPr lang="en-US" dirty="0"/>
              <a:t>Add Title</a:t>
            </a:r>
          </a:p>
        </p:txBody>
      </p:sp>
      <p:sp>
        <p:nvSpPr>
          <p:cNvPr id="23" name="Text Placeholder 25">
            <a:extLst>
              <a:ext uri="{FF2B5EF4-FFF2-40B4-BE49-F238E27FC236}">
                <a16:creationId xmlns:a16="http://schemas.microsoft.com/office/drawing/2014/main" id="{CCE80561-1E1D-4F84-BF9F-5863E743FC9E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7572097" y="999527"/>
            <a:ext cx="1591014" cy="712264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4" name="Text Placeholder 25">
            <a:extLst>
              <a:ext uri="{FF2B5EF4-FFF2-40B4-BE49-F238E27FC236}">
                <a16:creationId xmlns:a16="http://schemas.microsoft.com/office/drawing/2014/main" id="{9C565496-03E7-451E-8F32-648D2F96CBEE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10215868" y="2605129"/>
            <a:ext cx="1591014" cy="712264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5" name="Text Placeholder 25">
            <a:extLst>
              <a:ext uri="{FF2B5EF4-FFF2-40B4-BE49-F238E27FC236}">
                <a16:creationId xmlns:a16="http://schemas.microsoft.com/office/drawing/2014/main" id="{4981462E-4ABF-4F16-BB37-094038C8ADCA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023616" y="2605128"/>
            <a:ext cx="1591014" cy="712264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CB26A76E-87D1-4617-99E7-748557E9A6D7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9397147" y="4876800"/>
            <a:ext cx="1591014" cy="712264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27" name="Text Placeholder 25">
            <a:extLst>
              <a:ext uri="{FF2B5EF4-FFF2-40B4-BE49-F238E27FC236}">
                <a16:creationId xmlns:a16="http://schemas.microsoft.com/office/drawing/2014/main" id="{93F91682-87FF-4127-9AD3-E073CEAC55D6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5842785" y="4876800"/>
            <a:ext cx="1591014" cy="712264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grpSp>
        <p:nvGrpSpPr>
          <p:cNvPr id="28" name="Group 27">
            <a:extLst>
              <a:ext uri="{FF2B5EF4-FFF2-40B4-BE49-F238E27FC236}">
                <a16:creationId xmlns:a16="http://schemas.microsoft.com/office/drawing/2014/main" id="{D5B307D8-9258-4473-A1BB-15B563F6F9DA}"/>
              </a:ext>
            </a:extLst>
          </p:cNvPr>
          <p:cNvGrpSpPr/>
          <p:nvPr userDrawn="1"/>
        </p:nvGrpSpPr>
        <p:grpSpPr>
          <a:xfrm>
            <a:off x="4696639" y="358775"/>
            <a:ext cx="7015937" cy="5930900"/>
            <a:chOff x="534900" y="358775"/>
            <a:chExt cx="11131581" cy="5930900"/>
          </a:xfrm>
        </p:grpSpPr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CEE4CD46-A382-47E6-837E-F749DA0AE46A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4FBF23CA-5B14-4903-B43C-337DC99075FD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Title 1">
            <a:extLst>
              <a:ext uri="{FF2B5EF4-FFF2-40B4-BE49-F238E27FC236}">
                <a16:creationId xmlns:a16="http://schemas.microsoft.com/office/drawing/2014/main" id="{C4C6FA35-95AF-435B-AE33-80FCFCDAD9F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61950" y="1301298"/>
            <a:ext cx="3461658" cy="3455760"/>
          </a:xfrm>
        </p:spPr>
        <p:txBody>
          <a:bodyPr anchor="t"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92025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ow Dia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5C68C5B7-3BBD-4E95-8411-8A39387B897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12122" y="627465"/>
            <a:ext cx="1665812" cy="138323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73FAC10D-3C3A-4749-B4AA-48D1157D08A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855893" y="2233067"/>
            <a:ext cx="1665812" cy="138323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8FDB62E2-3552-48ED-9E2B-2DC6BE29BAC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63641" y="2233066"/>
            <a:ext cx="1665812" cy="138323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593FE5B6-5601-49C9-B568-44E69D8214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82810" y="4504738"/>
            <a:ext cx="1665812" cy="1383237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6F7F6B5C-C87C-4E49-959D-1C3DD1684E8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037172" y="4504738"/>
            <a:ext cx="1665812" cy="1383237"/>
          </a:xfrm>
          <a:prstGeom prst="rect">
            <a:avLst/>
          </a:prstGeom>
        </p:spPr>
      </p:pic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84B4B2A1-42A7-4900-891F-F8ED06316559}"/>
              </a:ext>
            </a:extLst>
          </p:cNvPr>
          <p:cNvCxnSpPr/>
          <p:nvPr userDrawn="1"/>
        </p:nvCxnSpPr>
        <p:spPr>
          <a:xfrm>
            <a:off x="7537889" y="1420163"/>
            <a:ext cx="638977" cy="432647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8952B740-398E-4E9E-900B-ABE0F19FB1BD}"/>
              </a:ext>
            </a:extLst>
          </p:cNvPr>
          <p:cNvCxnSpPr/>
          <p:nvPr userDrawn="1"/>
        </p:nvCxnSpPr>
        <p:spPr>
          <a:xfrm flipH="1">
            <a:off x="8176866" y="3793132"/>
            <a:ext cx="385588" cy="57487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0A660D-3409-4EA2-8E5B-6813979B487E}"/>
              </a:ext>
            </a:extLst>
          </p:cNvPr>
          <p:cNvCxnSpPr/>
          <p:nvPr userDrawn="1"/>
        </p:nvCxnSpPr>
        <p:spPr>
          <a:xfrm flipH="1">
            <a:off x="5677088" y="5318274"/>
            <a:ext cx="862268" cy="0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15E4C58F-7C58-4850-862A-8B6E1735443D}"/>
              </a:ext>
            </a:extLst>
          </p:cNvPr>
          <p:cNvCxnSpPr/>
          <p:nvPr userDrawn="1"/>
        </p:nvCxnSpPr>
        <p:spPr>
          <a:xfrm flipH="1" flipV="1">
            <a:off x="3614962" y="3789523"/>
            <a:ext cx="447650" cy="54199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>
            <a:extLst>
              <a:ext uri="{FF2B5EF4-FFF2-40B4-BE49-F238E27FC236}">
                <a16:creationId xmlns:a16="http://schemas.microsoft.com/office/drawing/2014/main" id="{A553B8D6-21A9-4C91-824B-DEF12EAF9EE0}"/>
              </a:ext>
            </a:extLst>
          </p:cNvPr>
          <p:cNvCxnSpPr/>
          <p:nvPr userDrawn="1"/>
        </p:nvCxnSpPr>
        <p:spPr>
          <a:xfrm flipV="1">
            <a:off x="3997842" y="1410497"/>
            <a:ext cx="587022" cy="4958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 Placeholder 25">
            <a:extLst>
              <a:ext uri="{FF2B5EF4-FFF2-40B4-BE49-F238E27FC236}">
                <a16:creationId xmlns:a16="http://schemas.microsoft.com/office/drawing/2014/main" id="{3DBAE851-72B3-4E41-991B-D5757514F1F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5234779" y="941470"/>
            <a:ext cx="1591014" cy="75522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3" name="Text Placeholder 25">
            <a:extLst>
              <a:ext uri="{FF2B5EF4-FFF2-40B4-BE49-F238E27FC236}">
                <a16:creationId xmlns:a16="http://schemas.microsoft.com/office/drawing/2014/main" id="{C04F8D54-6A77-4FE5-BD0A-2FA04C082A6C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7883325" y="2547072"/>
            <a:ext cx="1591014" cy="75522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4" name="Text Placeholder 25">
            <a:extLst>
              <a:ext uri="{FF2B5EF4-FFF2-40B4-BE49-F238E27FC236}">
                <a16:creationId xmlns:a16="http://schemas.microsoft.com/office/drawing/2014/main" id="{A734A756-1552-4AEA-97CC-60438A6FEAE1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2691195" y="2547071"/>
            <a:ext cx="1591014" cy="75522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5" name="Text Placeholder 25">
            <a:extLst>
              <a:ext uri="{FF2B5EF4-FFF2-40B4-BE49-F238E27FC236}">
                <a16:creationId xmlns:a16="http://schemas.microsoft.com/office/drawing/2014/main" id="{623FDD00-9614-48EF-8CCC-5A7EAFC031D6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7060386" y="4818743"/>
            <a:ext cx="1591014" cy="75522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sp>
        <p:nvSpPr>
          <p:cNvPr id="36" name="Text Placeholder 25">
            <a:extLst>
              <a:ext uri="{FF2B5EF4-FFF2-40B4-BE49-F238E27FC236}">
                <a16:creationId xmlns:a16="http://schemas.microsoft.com/office/drawing/2014/main" id="{8D48DA43-930F-424A-A0F0-C90B1C9017FC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>
          <a:xfrm>
            <a:off x="3505264" y="4818743"/>
            <a:ext cx="1591014" cy="755226"/>
          </a:xfrm>
        </p:spPr>
        <p:txBody>
          <a:bodyPr anchor="ctr">
            <a:noAutofit/>
          </a:bodyPr>
          <a:lstStyle>
            <a:lvl1pPr algn="ctr">
              <a:spcBef>
                <a:spcPts val="600"/>
              </a:spcBef>
              <a:spcAft>
                <a:spcPts val="600"/>
              </a:spcAft>
              <a:defRPr sz="1400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/>
              <a:t>Insert Text</a:t>
            </a:r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7282BBA-AD94-416B-A720-EBD85537E1D6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D14C8AD1-C5A1-4495-BA28-AF16BA361D34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95AFDCF6-204D-4894-BB4D-947B8B1102F1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Placeholder 28">
            <a:extLst>
              <a:ext uri="{FF2B5EF4-FFF2-40B4-BE49-F238E27FC236}">
                <a16:creationId xmlns:a16="http://schemas.microsoft.com/office/drawing/2014/main" id="{3C51E87D-DD88-4DB5-810B-F21BFD2A19E6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4819488" y="2617724"/>
            <a:ext cx="2600502" cy="1279992"/>
          </a:xfrm>
          <a:ln w="12700">
            <a:miter lim="400000"/>
          </a:ln>
        </p:spPr>
        <p:txBody>
          <a:bodyPr wrap="square" lIns="45718" tIns="45718" rIns="45718" bIns="45718" anchor="ctr">
            <a:noAutofit/>
          </a:bodyPr>
          <a:lstStyle>
            <a:lvl1pPr algn="ctr">
              <a:spcBef>
                <a:spcPts val="0"/>
              </a:spcBef>
              <a:spcAft>
                <a:spcPts val="0"/>
              </a:spcAft>
              <a:defRPr lang="en-US" sz="2600" b="1" dirty="0">
                <a:solidFill>
                  <a:schemeClr val="tx1"/>
                </a:solidFill>
                <a:latin typeface="+mj-lt"/>
                <a:ea typeface="Arial Hebrew"/>
                <a:cs typeface="Arial Hebrew"/>
              </a:defRPr>
            </a:lvl1pPr>
          </a:lstStyle>
          <a:p>
            <a:pPr lvl="0" algn="ctr"/>
            <a:r>
              <a:rPr lang="en-US" dirty="0"/>
              <a:t>Add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4634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ix Box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>
          <a:xfrm>
            <a:off x="483942" y="1991513"/>
            <a:ext cx="3461150" cy="1857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97997" y="1339902"/>
            <a:ext cx="11214577" cy="415925"/>
          </a:xfrm>
        </p:spPr>
        <p:txBody>
          <a:bodyPr anchor="ctr">
            <a:noAutofit/>
          </a:bodyPr>
          <a:lstStyle>
            <a:lvl1pPr algn="ctr">
              <a:defRPr>
                <a:solidFill>
                  <a:schemeClr val="tx2"/>
                </a:solidFill>
                <a:latin typeface="+mn-lt"/>
              </a:defRPr>
            </a:lvl1pPr>
          </a:lstStyle>
          <a:p>
            <a:pPr lvl="0"/>
            <a:r>
              <a:rPr lang="en-US" dirty="0"/>
              <a:t>Sub Head</a:t>
            </a:r>
          </a:p>
        </p:txBody>
      </p:sp>
      <p:sp>
        <p:nvSpPr>
          <p:cNvPr id="10" name="Oval 9"/>
          <p:cNvSpPr/>
          <p:nvPr userDrawn="1"/>
        </p:nvSpPr>
        <p:spPr>
          <a:xfrm>
            <a:off x="325927" y="1827265"/>
            <a:ext cx="818148" cy="818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Oval 15"/>
          <p:cNvSpPr/>
          <p:nvPr userDrawn="1"/>
        </p:nvSpPr>
        <p:spPr>
          <a:xfrm>
            <a:off x="374054" y="1875392"/>
            <a:ext cx="721894" cy="7218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7" name="Text Placeholder 44"/>
          <p:cNvSpPr>
            <a:spLocks noGrp="1"/>
          </p:cNvSpPr>
          <p:nvPr>
            <p:ph type="body" sz="quarter" idx="32" hasCustomPrompt="1"/>
          </p:nvPr>
        </p:nvSpPr>
        <p:spPr>
          <a:xfrm>
            <a:off x="1236418" y="2172987"/>
            <a:ext cx="2314573" cy="743002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48" name="Text Placeholder 44"/>
          <p:cNvSpPr>
            <a:spLocks noGrp="1"/>
          </p:cNvSpPr>
          <p:nvPr>
            <p:ph type="body" sz="quarter" idx="33" hasCustomPrompt="1"/>
          </p:nvPr>
        </p:nvSpPr>
        <p:spPr>
          <a:xfrm>
            <a:off x="612530" y="2912814"/>
            <a:ext cx="2938461" cy="752475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0" name="Rectangle 49"/>
          <p:cNvSpPr/>
          <p:nvPr userDrawn="1"/>
        </p:nvSpPr>
        <p:spPr>
          <a:xfrm>
            <a:off x="8264114" y="1991513"/>
            <a:ext cx="3461150" cy="1857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1" name="Oval 50"/>
          <p:cNvSpPr/>
          <p:nvPr userDrawn="1"/>
        </p:nvSpPr>
        <p:spPr>
          <a:xfrm>
            <a:off x="8106099" y="1827265"/>
            <a:ext cx="818148" cy="818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2" name="Oval 51"/>
          <p:cNvSpPr/>
          <p:nvPr userDrawn="1"/>
        </p:nvSpPr>
        <p:spPr>
          <a:xfrm>
            <a:off x="8154226" y="1875392"/>
            <a:ext cx="721894" cy="7218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3" name="Text Placeholder 44"/>
          <p:cNvSpPr>
            <a:spLocks noGrp="1"/>
          </p:cNvSpPr>
          <p:nvPr>
            <p:ph type="body" sz="quarter" idx="34" hasCustomPrompt="1"/>
          </p:nvPr>
        </p:nvSpPr>
        <p:spPr>
          <a:xfrm>
            <a:off x="9016590" y="2172987"/>
            <a:ext cx="2314573" cy="743002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4" name="Text Placeholder 44"/>
          <p:cNvSpPr>
            <a:spLocks noGrp="1"/>
          </p:cNvSpPr>
          <p:nvPr>
            <p:ph type="body" sz="quarter" idx="35" hasCustomPrompt="1"/>
          </p:nvPr>
        </p:nvSpPr>
        <p:spPr>
          <a:xfrm>
            <a:off x="8392702" y="2912814"/>
            <a:ext cx="2938461" cy="752475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5" name="Rectangle 54"/>
          <p:cNvSpPr/>
          <p:nvPr userDrawn="1"/>
        </p:nvSpPr>
        <p:spPr>
          <a:xfrm>
            <a:off x="4374028" y="1991513"/>
            <a:ext cx="3461150" cy="1857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6" name="Oval 55"/>
          <p:cNvSpPr/>
          <p:nvPr userDrawn="1"/>
        </p:nvSpPr>
        <p:spPr>
          <a:xfrm>
            <a:off x="4216013" y="1827265"/>
            <a:ext cx="818148" cy="818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7" name="Oval 56"/>
          <p:cNvSpPr/>
          <p:nvPr userDrawn="1"/>
        </p:nvSpPr>
        <p:spPr>
          <a:xfrm>
            <a:off x="4264140" y="1875392"/>
            <a:ext cx="721894" cy="7218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58" name="Text Placeholder 44"/>
          <p:cNvSpPr>
            <a:spLocks noGrp="1"/>
          </p:cNvSpPr>
          <p:nvPr>
            <p:ph type="body" sz="quarter" idx="36" hasCustomPrompt="1"/>
          </p:nvPr>
        </p:nvSpPr>
        <p:spPr>
          <a:xfrm>
            <a:off x="5126504" y="2172987"/>
            <a:ext cx="2314573" cy="743002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59" name="Text Placeholder 44"/>
          <p:cNvSpPr>
            <a:spLocks noGrp="1"/>
          </p:cNvSpPr>
          <p:nvPr>
            <p:ph type="body" sz="quarter" idx="37" hasCustomPrompt="1"/>
          </p:nvPr>
        </p:nvSpPr>
        <p:spPr>
          <a:xfrm>
            <a:off x="4502616" y="2912814"/>
            <a:ext cx="2938461" cy="752475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0" name="Rectangle 59"/>
          <p:cNvSpPr/>
          <p:nvPr userDrawn="1"/>
        </p:nvSpPr>
        <p:spPr>
          <a:xfrm>
            <a:off x="483942" y="4114301"/>
            <a:ext cx="3461150" cy="1857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1" name="Oval 60"/>
          <p:cNvSpPr/>
          <p:nvPr userDrawn="1"/>
        </p:nvSpPr>
        <p:spPr>
          <a:xfrm>
            <a:off x="325927" y="3950053"/>
            <a:ext cx="818148" cy="818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2" name="Oval 61"/>
          <p:cNvSpPr/>
          <p:nvPr userDrawn="1"/>
        </p:nvSpPr>
        <p:spPr>
          <a:xfrm>
            <a:off x="374054" y="3998180"/>
            <a:ext cx="721894" cy="7218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3" name="Text Placeholder 44"/>
          <p:cNvSpPr>
            <a:spLocks noGrp="1"/>
          </p:cNvSpPr>
          <p:nvPr>
            <p:ph type="body" sz="quarter" idx="38" hasCustomPrompt="1"/>
          </p:nvPr>
        </p:nvSpPr>
        <p:spPr>
          <a:xfrm>
            <a:off x="1236418" y="4295775"/>
            <a:ext cx="2314573" cy="743002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4" name="Text Placeholder 44"/>
          <p:cNvSpPr>
            <a:spLocks noGrp="1"/>
          </p:cNvSpPr>
          <p:nvPr>
            <p:ph type="body" sz="quarter" idx="39" hasCustomPrompt="1"/>
          </p:nvPr>
        </p:nvSpPr>
        <p:spPr>
          <a:xfrm>
            <a:off x="612530" y="5035602"/>
            <a:ext cx="2938461" cy="752475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5" name="Rectangle 64"/>
          <p:cNvSpPr/>
          <p:nvPr userDrawn="1"/>
        </p:nvSpPr>
        <p:spPr>
          <a:xfrm>
            <a:off x="8264114" y="4114301"/>
            <a:ext cx="3461150" cy="1857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6" name="Oval 65"/>
          <p:cNvSpPr/>
          <p:nvPr userDrawn="1"/>
        </p:nvSpPr>
        <p:spPr>
          <a:xfrm>
            <a:off x="8106099" y="3950053"/>
            <a:ext cx="818148" cy="818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7" name="Oval 66"/>
          <p:cNvSpPr/>
          <p:nvPr userDrawn="1"/>
        </p:nvSpPr>
        <p:spPr>
          <a:xfrm>
            <a:off x="8154226" y="3998180"/>
            <a:ext cx="721894" cy="7218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68" name="Text Placeholder 44"/>
          <p:cNvSpPr>
            <a:spLocks noGrp="1"/>
          </p:cNvSpPr>
          <p:nvPr>
            <p:ph type="body" sz="quarter" idx="40" hasCustomPrompt="1"/>
          </p:nvPr>
        </p:nvSpPr>
        <p:spPr>
          <a:xfrm>
            <a:off x="9016590" y="4295775"/>
            <a:ext cx="2314573" cy="743002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69" name="Text Placeholder 44"/>
          <p:cNvSpPr>
            <a:spLocks noGrp="1"/>
          </p:cNvSpPr>
          <p:nvPr>
            <p:ph type="body" sz="quarter" idx="41" hasCustomPrompt="1"/>
          </p:nvPr>
        </p:nvSpPr>
        <p:spPr>
          <a:xfrm>
            <a:off x="8392702" y="5035602"/>
            <a:ext cx="2938461" cy="752475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0" name="Rectangle 69"/>
          <p:cNvSpPr/>
          <p:nvPr userDrawn="1"/>
        </p:nvSpPr>
        <p:spPr>
          <a:xfrm>
            <a:off x="4374028" y="4114301"/>
            <a:ext cx="3461150" cy="185767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1" name="Oval 70"/>
          <p:cNvSpPr/>
          <p:nvPr userDrawn="1"/>
        </p:nvSpPr>
        <p:spPr>
          <a:xfrm>
            <a:off x="4216013" y="3950053"/>
            <a:ext cx="818148" cy="818148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2" name="Oval 71"/>
          <p:cNvSpPr/>
          <p:nvPr userDrawn="1"/>
        </p:nvSpPr>
        <p:spPr>
          <a:xfrm>
            <a:off x="4264140" y="3998180"/>
            <a:ext cx="721894" cy="721894"/>
          </a:xfrm>
          <a:prstGeom prst="ellipse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73" name="Text Placeholder 44"/>
          <p:cNvSpPr>
            <a:spLocks noGrp="1"/>
          </p:cNvSpPr>
          <p:nvPr>
            <p:ph type="body" sz="quarter" idx="42" hasCustomPrompt="1"/>
          </p:nvPr>
        </p:nvSpPr>
        <p:spPr>
          <a:xfrm>
            <a:off x="5126504" y="4295775"/>
            <a:ext cx="2314573" cy="743002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74" name="Text Placeholder 44"/>
          <p:cNvSpPr>
            <a:spLocks noGrp="1"/>
          </p:cNvSpPr>
          <p:nvPr>
            <p:ph type="body" sz="quarter" idx="43" hasCustomPrompt="1"/>
          </p:nvPr>
        </p:nvSpPr>
        <p:spPr>
          <a:xfrm>
            <a:off x="4502616" y="5035602"/>
            <a:ext cx="2938461" cy="752475"/>
          </a:xfrm>
        </p:spPr>
        <p:txBody>
          <a:bodyPr>
            <a:noAutofit/>
          </a:bodyPr>
          <a:lstStyle>
            <a:lvl1pPr marL="88900" indent="-88900">
              <a:spcBef>
                <a:spcPts val="500"/>
              </a:spcBef>
              <a:spcAft>
                <a:spcPts val="300"/>
              </a:spcAft>
              <a:buFont typeface="Wingdings" panose="05000000000000000000" pitchFamily="2" charset="2"/>
              <a:buChar char="§"/>
              <a:defRPr sz="1100"/>
            </a:lvl1pPr>
          </a:lstStyle>
          <a:p>
            <a:pPr lvl="0"/>
            <a:r>
              <a:rPr lang="en-US" dirty="0"/>
              <a:t>Click to edit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371770BD-E41A-4C72-994C-4D46CC8719CC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74E71C11-A3D4-47C5-B0AF-7FDBB974EA79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>
              <a:extLst>
                <a:ext uri="{FF2B5EF4-FFF2-40B4-BE49-F238E27FC236}">
                  <a16:creationId xmlns:a16="http://schemas.microsoft.com/office/drawing/2014/main" id="{A0DB7DED-98AD-40E3-925D-38E09FB554DE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215188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3840">
          <p15:clr>
            <a:srgbClr val="FBAE40"/>
          </p15:clr>
        </p15:guide>
      </p15:sldGuideLst>
    </p:ext>
  </p:extLs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79425" y="1628779"/>
            <a:ext cx="11233150" cy="4500559"/>
          </a:xfrm>
        </p:spPr>
        <p:txBody>
          <a:bodyPr/>
          <a:lstStyle/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01033996-D04D-42EB-9C4F-7F360A7CC0AA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AE37A9FF-58CF-4858-8636-ECA7F3D79302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DB9777EB-229C-4B7F-8ED3-AF1D234B3022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138106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5" y="1628775"/>
            <a:ext cx="5410670" cy="45005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05080" y="1628775"/>
            <a:ext cx="5410670" cy="450056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97998" y="377826"/>
            <a:ext cx="11198702" cy="8445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288CB529-D5C2-467F-8D3B-CB0AA7C4BF31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4231313A-30F7-4CC1-85DC-4140BAD77334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1F4A3276-BD65-4491-914F-47747B57F530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52882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Content Placeholder 3"/>
          <p:cNvSpPr>
            <a:spLocks noGrp="1"/>
          </p:cNvSpPr>
          <p:nvPr>
            <p:ph sz="half" idx="20" hasCustomPrompt="1"/>
          </p:nvPr>
        </p:nvSpPr>
        <p:spPr>
          <a:xfrm>
            <a:off x="8212421" y="1628775"/>
            <a:ext cx="3500155" cy="4500562"/>
          </a:xfrm>
        </p:spPr>
        <p:txBody>
          <a:bodyPr lIns="0" tIns="0" bIns="0"/>
          <a:lstStyle>
            <a:lvl5pPr>
              <a:defRPr/>
            </a:lvl5pPr>
          </a:lstStyle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19" name="Content Placeholder 3"/>
          <p:cNvSpPr>
            <a:spLocks noGrp="1"/>
          </p:cNvSpPr>
          <p:nvPr>
            <p:ph sz="half" idx="21" hasCustomPrompt="1"/>
          </p:nvPr>
        </p:nvSpPr>
        <p:spPr>
          <a:xfrm>
            <a:off x="479424" y="1628775"/>
            <a:ext cx="3500155" cy="4500562"/>
          </a:xfrm>
        </p:spPr>
        <p:txBody>
          <a:bodyPr lIns="0" tIns="0" bIns="0"/>
          <a:lstStyle>
            <a:lvl5pPr>
              <a:defRPr/>
            </a:lvl5pPr>
          </a:lstStyle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20" name="Content Placeholder 3"/>
          <p:cNvSpPr>
            <a:spLocks noGrp="1"/>
          </p:cNvSpPr>
          <p:nvPr>
            <p:ph sz="half" idx="22" hasCustomPrompt="1"/>
          </p:nvPr>
        </p:nvSpPr>
        <p:spPr>
          <a:xfrm>
            <a:off x="4345922" y="1628775"/>
            <a:ext cx="3500155" cy="4500562"/>
          </a:xfrm>
        </p:spPr>
        <p:txBody>
          <a:bodyPr lIns="0" tIns="0" bIns="0"/>
          <a:lstStyle>
            <a:lvl5pPr>
              <a:defRPr baseline="0"/>
            </a:lvl5pPr>
          </a:lstStyle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97998" y="377826"/>
            <a:ext cx="11198702" cy="844550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D3EF0804-8131-4238-B9DE-D9D6151FE1E6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064BB67C-331C-4F7E-8D87-285A9EE59601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F33472C8-796B-4C9B-B046-9F619937EF8F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029615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 hasCustomPrompt="1"/>
          </p:nvPr>
        </p:nvSpPr>
        <p:spPr>
          <a:xfrm>
            <a:off x="479426" y="1628774"/>
            <a:ext cx="5412942" cy="4500564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697EDB34-515D-4CFE-85D0-C592B7BF5E49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935E7B-2061-4536-8891-78FAFFB0D07F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527F5CF9-BCF2-4998-B0E5-F8BC6ADFC196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Picture Placeholder 7">
            <a:extLst>
              <a:ext uri="{FF2B5EF4-FFF2-40B4-BE49-F238E27FC236}">
                <a16:creationId xmlns:a16="http://schemas.microsoft.com/office/drawing/2014/main" id="{44261620-42FA-4141-969E-210C2E05E4D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308183" y="1629637"/>
            <a:ext cx="5412942" cy="4500563"/>
          </a:xfrm>
          <a:solidFill>
            <a:srgbClr val="DDDFE1"/>
          </a:solidFill>
        </p:spPr>
        <p:txBody>
          <a:bodyPr/>
          <a:lstStyle/>
          <a:p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1639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Two Imag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9426" y="1629637"/>
            <a:ext cx="5410670" cy="2117725"/>
          </a:xfrm>
          <a:solidFill>
            <a:srgbClr val="DDDFE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0" name="Picture Placeholder 8"/>
          <p:cNvSpPr>
            <a:spLocks noGrp="1"/>
          </p:cNvSpPr>
          <p:nvPr>
            <p:ph type="pic" sz="quarter" idx="15"/>
          </p:nvPr>
        </p:nvSpPr>
        <p:spPr>
          <a:xfrm>
            <a:off x="479426" y="4012475"/>
            <a:ext cx="5410670" cy="2117725"/>
          </a:xfrm>
          <a:solidFill>
            <a:srgbClr val="DDDFE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Content Placeholder 3"/>
          <p:cNvSpPr>
            <a:spLocks noGrp="1"/>
          </p:cNvSpPr>
          <p:nvPr>
            <p:ph sz="half" idx="2" hasCustomPrompt="1"/>
          </p:nvPr>
        </p:nvSpPr>
        <p:spPr>
          <a:xfrm>
            <a:off x="6301903" y="1628774"/>
            <a:ext cx="5410671" cy="4500555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F7E2265B-C8D8-4513-A2C1-B6FBC20E498C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93D19360-5D20-4092-8870-020F5C1E2503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07C2A830-B1D3-40F3-AB52-C36C46B7DF3D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315353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Images &amp;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4"/>
          </p:nvPr>
        </p:nvSpPr>
        <p:spPr>
          <a:xfrm>
            <a:off x="479426" y="1628775"/>
            <a:ext cx="3486910" cy="3146842"/>
          </a:xfrm>
          <a:solidFill>
            <a:srgbClr val="DDDFE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2" name="Picture Placeholder 8"/>
          <p:cNvSpPr>
            <a:spLocks noGrp="1"/>
          </p:cNvSpPr>
          <p:nvPr>
            <p:ph type="pic" sz="quarter" idx="16"/>
          </p:nvPr>
        </p:nvSpPr>
        <p:spPr>
          <a:xfrm>
            <a:off x="8222416" y="1628775"/>
            <a:ext cx="3486910" cy="3146842"/>
          </a:xfrm>
          <a:solidFill>
            <a:srgbClr val="DDDFE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3" name="Picture Placeholder 8"/>
          <p:cNvSpPr>
            <a:spLocks noGrp="1"/>
          </p:cNvSpPr>
          <p:nvPr>
            <p:ph type="pic" sz="quarter" idx="17"/>
          </p:nvPr>
        </p:nvSpPr>
        <p:spPr>
          <a:xfrm>
            <a:off x="4352545" y="1628775"/>
            <a:ext cx="3486910" cy="3146842"/>
          </a:xfrm>
          <a:solidFill>
            <a:srgbClr val="DDDFE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9426" y="4886742"/>
            <a:ext cx="3490159" cy="1242595"/>
          </a:xfrm>
        </p:spPr>
        <p:txBody>
          <a:bodyPr lIns="0" tIns="0" rIns="0" bIns="0">
            <a:noAutofit/>
          </a:bodyPr>
          <a:lstStyle>
            <a:lvl1pPr>
              <a:defRPr sz="1200" i="1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7" name="Text Placeholder 4"/>
          <p:cNvSpPr>
            <a:spLocks noGrp="1"/>
          </p:cNvSpPr>
          <p:nvPr>
            <p:ph type="body" sz="quarter" idx="21" hasCustomPrompt="1"/>
          </p:nvPr>
        </p:nvSpPr>
        <p:spPr>
          <a:xfrm>
            <a:off x="4352545" y="4886742"/>
            <a:ext cx="3490159" cy="124259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i="1" dirty="0" smtClean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2" hasCustomPrompt="1"/>
          </p:nvPr>
        </p:nvSpPr>
        <p:spPr>
          <a:xfrm>
            <a:off x="8222416" y="4886742"/>
            <a:ext cx="3490159" cy="1242595"/>
          </a:xfrm>
        </p:spPr>
        <p:txBody>
          <a:bodyPr vert="horz" lIns="0" tIns="0" rIns="0" bIns="0" rtlCol="0">
            <a:noAutofit/>
          </a:bodyPr>
          <a:lstStyle>
            <a:lvl1pPr>
              <a:defRPr lang="en-US" sz="1200" i="1" dirty="0" smtClean="0">
                <a:latin typeface="+mn-lt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337C0054-51C9-49E3-B1C2-3E0E827B76AE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D44921C3-F2EB-46E2-A97D-5108D5543F13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F0040595-4BA1-497E-93BF-DA59903F16B1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396545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ne Imag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476176" y="1628775"/>
            <a:ext cx="11233150" cy="3946522"/>
          </a:xfrm>
          <a:solidFill>
            <a:srgbClr val="DDDFE1"/>
          </a:solidFill>
        </p:spPr>
        <p:txBody>
          <a:bodyPr/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479425" y="5727700"/>
            <a:ext cx="9953625" cy="404863"/>
          </a:xfrm>
        </p:spPr>
        <p:txBody>
          <a:bodyPr lIns="0" tIns="0" rIns="0" bIns="0">
            <a:noAutofit/>
          </a:bodyPr>
          <a:lstStyle>
            <a:lvl1pPr>
              <a:defRPr sz="1200" i="1">
                <a:latin typeface="+mn-lt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FCBD7BEE-A749-463C-81AB-74A3A243F4CC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755A9075-0FD9-4C83-88A9-571C53926058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EF5CE32D-CDA2-4257-88EC-35FFF4CA028B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36548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8" name="Google Shape;18;p2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19" name="Google Shape;19;p2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32430433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&amp; Intro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itle 1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C98B67-7D42-459C-B0E5-7180ED7A4C00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8B3D8EC3-89E0-4DFB-B7A1-C1B9C3736A2E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88D7F694-AAB3-42D2-8816-883C4DA2318D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32C6135E-5900-4320-845A-1B5D05ADC0CF}"/>
              </a:ext>
            </a:extLst>
          </p:cNvPr>
          <p:cNvSpPr>
            <a:spLocks noGrp="1"/>
          </p:cNvSpPr>
          <p:nvPr>
            <p:ph sz="half" idx="1" hasCustomPrompt="1"/>
          </p:nvPr>
        </p:nvSpPr>
        <p:spPr>
          <a:xfrm>
            <a:off x="479425" y="1512660"/>
            <a:ext cx="11233149" cy="1009648"/>
          </a:xfrm>
        </p:spPr>
        <p:txBody>
          <a:bodyPr>
            <a:noAutofit/>
          </a:bodyPr>
          <a:lstStyle>
            <a:lvl1pPr>
              <a:spcBef>
                <a:spcPts val="0"/>
              </a:spcBef>
              <a:spcAft>
                <a:spcPts val="0"/>
              </a:spcAft>
              <a:defRPr sz="1200"/>
            </a:lvl1pPr>
            <a:lvl2pPr>
              <a:defRPr sz="1200"/>
            </a:lvl2pPr>
            <a:lvl5pPr>
              <a:defRPr/>
            </a:lvl5pPr>
          </a:lstStyle>
          <a:p>
            <a:pPr lvl="0"/>
            <a:r>
              <a:rPr lang="en-US" dirty="0"/>
              <a:t>Main Head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845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pos="7242">
          <p15:clr>
            <a:srgbClr val="FBAE40"/>
          </p15:clr>
        </p15:guide>
      </p15:sldGuideLst>
    </p:ext>
  </p:extLs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- With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grpSp>
        <p:nvGrpSpPr>
          <p:cNvPr id="12" name="Group 4"/>
          <p:cNvGrpSpPr>
            <a:grpSpLocks noChangeAspect="1"/>
          </p:cNvGrpSpPr>
          <p:nvPr userDrawn="1"/>
        </p:nvGrpSpPr>
        <p:grpSpPr bwMode="auto">
          <a:xfrm rot="10800000">
            <a:off x="479425" y="1509925"/>
            <a:ext cx="947243" cy="948482"/>
            <a:chOff x="6313" y="835"/>
            <a:chExt cx="764" cy="765"/>
          </a:xfrm>
        </p:grpSpPr>
        <p:sp>
          <p:nvSpPr>
            <p:cNvPr id="13" name="AutoShape 3"/>
            <p:cNvSpPr>
              <a:spLocks noChangeAspect="1" noChangeArrowheads="1" noTextEdit="1"/>
            </p:cNvSpPr>
            <p:nvPr/>
          </p:nvSpPr>
          <p:spPr bwMode="auto">
            <a:xfrm>
              <a:off x="6313" y="835"/>
              <a:ext cx="764" cy="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4" name="Freeform 5"/>
            <p:cNvSpPr>
              <a:spLocks/>
            </p:cNvSpPr>
            <p:nvPr/>
          </p:nvSpPr>
          <p:spPr bwMode="auto">
            <a:xfrm>
              <a:off x="6313" y="943"/>
              <a:ext cx="323" cy="540"/>
            </a:xfrm>
            <a:custGeom>
              <a:avLst/>
              <a:gdLst>
                <a:gd name="T0" fmla="*/ 0 w 1600"/>
                <a:gd name="T1" fmla="*/ 1600 h 2667"/>
                <a:gd name="T2" fmla="*/ 800 w 1600"/>
                <a:gd name="T3" fmla="*/ 1600 h 2667"/>
                <a:gd name="T4" fmla="*/ 267 w 1600"/>
                <a:gd name="T5" fmla="*/ 2667 h 2667"/>
                <a:gd name="T6" fmla="*/ 1067 w 1600"/>
                <a:gd name="T7" fmla="*/ 2667 h 2667"/>
                <a:gd name="T8" fmla="*/ 1600 w 1600"/>
                <a:gd name="T9" fmla="*/ 1600 h 2667"/>
                <a:gd name="T10" fmla="*/ 1600 w 1600"/>
                <a:gd name="T11" fmla="*/ 0 h 2667"/>
                <a:gd name="T12" fmla="*/ 0 w 1600"/>
                <a:gd name="T13" fmla="*/ 0 h 2667"/>
                <a:gd name="T14" fmla="*/ 0 w 1600"/>
                <a:gd name="T15" fmla="*/ 160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2667">
                  <a:moveTo>
                    <a:pt x="0" y="1600"/>
                  </a:moveTo>
                  <a:lnTo>
                    <a:pt x="800" y="1600"/>
                  </a:lnTo>
                  <a:lnTo>
                    <a:pt x="267" y="2667"/>
                  </a:lnTo>
                  <a:lnTo>
                    <a:pt x="1067" y="2667"/>
                  </a:lnTo>
                  <a:lnTo>
                    <a:pt x="1600" y="1600"/>
                  </a:lnTo>
                  <a:lnTo>
                    <a:pt x="1600" y="0"/>
                  </a:lnTo>
                  <a:lnTo>
                    <a:pt x="0" y="0"/>
                  </a:lnTo>
                  <a:lnTo>
                    <a:pt x="0" y="16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5" name="Freeform 6"/>
            <p:cNvSpPr>
              <a:spLocks/>
            </p:cNvSpPr>
            <p:nvPr/>
          </p:nvSpPr>
          <p:spPr bwMode="auto">
            <a:xfrm>
              <a:off x="6744" y="943"/>
              <a:ext cx="324" cy="540"/>
            </a:xfrm>
            <a:custGeom>
              <a:avLst/>
              <a:gdLst>
                <a:gd name="T0" fmla="*/ 0 w 1600"/>
                <a:gd name="T1" fmla="*/ 0 h 2667"/>
                <a:gd name="T2" fmla="*/ 0 w 1600"/>
                <a:gd name="T3" fmla="*/ 1600 h 2667"/>
                <a:gd name="T4" fmla="*/ 800 w 1600"/>
                <a:gd name="T5" fmla="*/ 1600 h 2667"/>
                <a:gd name="T6" fmla="*/ 267 w 1600"/>
                <a:gd name="T7" fmla="*/ 2667 h 2667"/>
                <a:gd name="T8" fmla="*/ 1067 w 1600"/>
                <a:gd name="T9" fmla="*/ 2667 h 2667"/>
                <a:gd name="T10" fmla="*/ 1600 w 1600"/>
                <a:gd name="T11" fmla="*/ 1600 h 2667"/>
                <a:gd name="T12" fmla="*/ 1600 w 1600"/>
                <a:gd name="T13" fmla="*/ 0 h 2667"/>
                <a:gd name="T14" fmla="*/ 0 w 1600"/>
                <a:gd name="T15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2667">
                  <a:moveTo>
                    <a:pt x="0" y="0"/>
                  </a:moveTo>
                  <a:lnTo>
                    <a:pt x="0" y="1600"/>
                  </a:lnTo>
                  <a:lnTo>
                    <a:pt x="800" y="1600"/>
                  </a:lnTo>
                  <a:lnTo>
                    <a:pt x="267" y="2667"/>
                  </a:lnTo>
                  <a:lnTo>
                    <a:pt x="1067" y="2667"/>
                  </a:lnTo>
                  <a:lnTo>
                    <a:pt x="1600" y="1600"/>
                  </a:lnTo>
                  <a:lnTo>
                    <a:pt x="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grpSp>
        <p:nvGrpSpPr>
          <p:cNvPr id="16" name="Group 4"/>
          <p:cNvGrpSpPr>
            <a:grpSpLocks noChangeAspect="1"/>
          </p:cNvGrpSpPr>
          <p:nvPr userDrawn="1"/>
        </p:nvGrpSpPr>
        <p:grpSpPr bwMode="auto">
          <a:xfrm>
            <a:off x="10795295" y="4226486"/>
            <a:ext cx="947243" cy="948482"/>
            <a:chOff x="6313" y="835"/>
            <a:chExt cx="764" cy="765"/>
          </a:xfrm>
        </p:grpSpPr>
        <p:sp>
          <p:nvSpPr>
            <p:cNvPr id="17" name="AutoShape 3"/>
            <p:cNvSpPr>
              <a:spLocks noChangeAspect="1" noChangeArrowheads="1" noTextEdit="1"/>
            </p:cNvSpPr>
            <p:nvPr/>
          </p:nvSpPr>
          <p:spPr bwMode="auto">
            <a:xfrm>
              <a:off x="6313" y="835"/>
              <a:ext cx="764" cy="7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8" name="Freeform 5"/>
            <p:cNvSpPr>
              <a:spLocks/>
            </p:cNvSpPr>
            <p:nvPr/>
          </p:nvSpPr>
          <p:spPr bwMode="auto">
            <a:xfrm>
              <a:off x="6313" y="943"/>
              <a:ext cx="323" cy="540"/>
            </a:xfrm>
            <a:custGeom>
              <a:avLst/>
              <a:gdLst>
                <a:gd name="T0" fmla="*/ 0 w 1600"/>
                <a:gd name="T1" fmla="*/ 1600 h 2667"/>
                <a:gd name="T2" fmla="*/ 800 w 1600"/>
                <a:gd name="T3" fmla="*/ 1600 h 2667"/>
                <a:gd name="T4" fmla="*/ 267 w 1600"/>
                <a:gd name="T5" fmla="*/ 2667 h 2667"/>
                <a:gd name="T6" fmla="*/ 1067 w 1600"/>
                <a:gd name="T7" fmla="*/ 2667 h 2667"/>
                <a:gd name="T8" fmla="*/ 1600 w 1600"/>
                <a:gd name="T9" fmla="*/ 1600 h 2667"/>
                <a:gd name="T10" fmla="*/ 1600 w 1600"/>
                <a:gd name="T11" fmla="*/ 0 h 2667"/>
                <a:gd name="T12" fmla="*/ 0 w 1600"/>
                <a:gd name="T13" fmla="*/ 0 h 2667"/>
                <a:gd name="T14" fmla="*/ 0 w 1600"/>
                <a:gd name="T15" fmla="*/ 160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2667">
                  <a:moveTo>
                    <a:pt x="0" y="1600"/>
                  </a:moveTo>
                  <a:lnTo>
                    <a:pt x="800" y="1600"/>
                  </a:lnTo>
                  <a:lnTo>
                    <a:pt x="267" y="2667"/>
                  </a:lnTo>
                  <a:lnTo>
                    <a:pt x="1067" y="2667"/>
                  </a:lnTo>
                  <a:lnTo>
                    <a:pt x="1600" y="1600"/>
                  </a:lnTo>
                  <a:lnTo>
                    <a:pt x="1600" y="0"/>
                  </a:lnTo>
                  <a:lnTo>
                    <a:pt x="0" y="0"/>
                  </a:lnTo>
                  <a:lnTo>
                    <a:pt x="0" y="160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9" name="Freeform 6"/>
            <p:cNvSpPr>
              <a:spLocks/>
            </p:cNvSpPr>
            <p:nvPr/>
          </p:nvSpPr>
          <p:spPr bwMode="auto">
            <a:xfrm>
              <a:off x="6744" y="943"/>
              <a:ext cx="324" cy="540"/>
            </a:xfrm>
            <a:custGeom>
              <a:avLst/>
              <a:gdLst>
                <a:gd name="T0" fmla="*/ 0 w 1600"/>
                <a:gd name="T1" fmla="*/ 0 h 2667"/>
                <a:gd name="T2" fmla="*/ 0 w 1600"/>
                <a:gd name="T3" fmla="*/ 1600 h 2667"/>
                <a:gd name="T4" fmla="*/ 800 w 1600"/>
                <a:gd name="T5" fmla="*/ 1600 h 2667"/>
                <a:gd name="T6" fmla="*/ 267 w 1600"/>
                <a:gd name="T7" fmla="*/ 2667 h 2667"/>
                <a:gd name="T8" fmla="*/ 1067 w 1600"/>
                <a:gd name="T9" fmla="*/ 2667 h 2667"/>
                <a:gd name="T10" fmla="*/ 1600 w 1600"/>
                <a:gd name="T11" fmla="*/ 1600 h 2667"/>
                <a:gd name="T12" fmla="*/ 1600 w 1600"/>
                <a:gd name="T13" fmla="*/ 0 h 2667"/>
                <a:gd name="T14" fmla="*/ 0 w 1600"/>
                <a:gd name="T15" fmla="*/ 0 h 26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00" h="2667">
                  <a:moveTo>
                    <a:pt x="0" y="0"/>
                  </a:moveTo>
                  <a:lnTo>
                    <a:pt x="0" y="1600"/>
                  </a:lnTo>
                  <a:lnTo>
                    <a:pt x="800" y="1600"/>
                  </a:lnTo>
                  <a:lnTo>
                    <a:pt x="267" y="2667"/>
                  </a:lnTo>
                  <a:lnTo>
                    <a:pt x="1067" y="2667"/>
                  </a:lnTo>
                  <a:lnTo>
                    <a:pt x="1600" y="1600"/>
                  </a:lnTo>
                  <a:lnTo>
                    <a:pt x="16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 w="0">
              <a:noFill/>
              <a:prstDash val="solid"/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1979387" y="2028153"/>
            <a:ext cx="8282214" cy="2715005"/>
          </a:xfrm>
        </p:spPr>
        <p:txBody>
          <a:bodyPr>
            <a:noAutofit/>
          </a:bodyPr>
          <a:lstStyle>
            <a:lvl1pPr>
              <a:defRPr sz="2800" b="0" baseline="0"/>
            </a:lvl1pPr>
          </a:lstStyle>
          <a:p>
            <a:pPr lvl="0"/>
            <a:r>
              <a:rPr lang="en-US" dirty="0"/>
              <a:t>Quote Text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B44C4E0-C69F-46D7-8AA9-C407B726AC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980736" y="5108293"/>
            <a:ext cx="5395750" cy="755017"/>
          </a:xfrm>
        </p:spPr>
        <p:txBody>
          <a:bodyPr>
            <a:noAutofit/>
          </a:bodyPr>
          <a:lstStyle>
            <a:lvl1pPr>
              <a:defRPr sz="2800" b="1" baseline="0"/>
            </a:lvl1pPr>
          </a:lstStyle>
          <a:p>
            <a:pPr lvl="0"/>
            <a:r>
              <a:rPr lang="en-US" dirty="0"/>
              <a:t>Sign off name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3763AE-4722-4573-8C2F-BFEF04FC5A8F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2318B2-3862-43D1-B00F-9A8ED1916827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4F8129-2FD7-43DB-AD21-14390C85A7D0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59892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- Without Mar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3" hasCustomPrompt="1"/>
          </p:nvPr>
        </p:nvSpPr>
        <p:spPr>
          <a:xfrm>
            <a:off x="2705100" y="2028153"/>
            <a:ext cx="6781800" cy="2715005"/>
          </a:xfrm>
        </p:spPr>
        <p:txBody>
          <a:bodyPr>
            <a:noAutofit/>
          </a:bodyPr>
          <a:lstStyle>
            <a:lvl1pPr>
              <a:defRPr sz="2800" b="0" baseline="0"/>
            </a:lvl1pPr>
          </a:lstStyle>
          <a:p>
            <a:pPr lvl="0"/>
            <a:r>
              <a:rPr lang="en-US" dirty="0"/>
              <a:t>Quote Text 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sp>
        <p:nvSpPr>
          <p:cNvPr id="20" name="Text Placeholder 3">
            <a:extLst>
              <a:ext uri="{FF2B5EF4-FFF2-40B4-BE49-F238E27FC236}">
                <a16:creationId xmlns:a16="http://schemas.microsoft.com/office/drawing/2014/main" id="{1B44C4E0-C69F-46D7-8AA9-C407B726AC6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706449" y="5108293"/>
            <a:ext cx="4418251" cy="755017"/>
          </a:xfrm>
        </p:spPr>
        <p:txBody>
          <a:bodyPr>
            <a:noAutofit/>
          </a:bodyPr>
          <a:lstStyle>
            <a:lvl1pPr>
              <a:defRPr sz="2800" b="1" baseline="0"/>
            </a:lvl1pPr>
          </a:lstStyle>
          <a:p>
            <a:pPr lvl="0"/>
            <a:r>
              <a:rPr lang="en-US" dirty="0"/>
              <a:t>Sign off name</a:t>
            </a:r>
          </a:p>
          <a:p>
            <a:pPr lvl="0"/>
            <a:endParaRPr lang="en-US" dirty="0"/>
          </a:p>
          <a:p>
            <a:pPr lvl="0"/>
            <a:endParaRPr lang="en-US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363763AE-4722-4573-8C2F-BFEF04FC5A8F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DD2318B2-3862-43D1-B00F-9A8ED1916827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554F8129-2FD7-43DB-AD21-14390C85A7D0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2064998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C19D504D-50DA-4C0C-9867-F1F835671229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09B12073-1FAA-43E0-821B-2DF17B22B878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64B6AFE0-A956-46E7-9EDB-247840598F3A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855204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- With Header &amp; Footer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0572647B-2C16-41B5-8F23-784E0EC877BB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CD2CB2DB-9860-4EA2-9DC4-CB71C7313547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BA914CC7-A0CD-48A2-ADF4-45460C22A8D5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custDataLst>
      <p:tags r:id="rId1"/>
    </p:custDataLst>
    <p:extLst>
      <p:ext uri="{BB962C8B-B14F-4D97-AF65-F5344CB8AC3E}">
        <p14:creationId xmlns:p14="http://schemas.microsoft.com/office/powerpoint/2010/main" val="17482935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9636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FEDD4E-ABAF-4D5C-BC3A-4840A0C0869E}" type="slidenum">
              <a:rPr lang="en-US" smtClean="0"/>
              <a:t>‹#›</a:t>
            </a:fld>
            <a:endParaRPr lang="en-US" dirty="0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5AE3739-73A6-493A-AE3D-99AD37D4EC78}"/>
              </a:ext>
            </a:extLst>
          </p:cNvPr>
          <p:cNvGrpSpPr/>
          <p:nvPr userDrawn="1"/>
        </p:nvGrpSpPr>
        <p:grpSpPr>
          <a:xfrm>
            <a:off x="484079" y="358775"/>
            <a:ext cx="11228497" cy="5930900"/>
            <a:chOff x="534900" y="358775"/>
            <a:chExt cx="11131581" cy="5930900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0B033DDB-2C05-4E6E-96DB-12FC4CCCAC65}"/>
                </a:ext>
              </a:extLst>
            </p:cNvPr>
            <p:cNvCxnSpPr/>
            <p:nvPr userDrawn="1"/>
          </p:nvCxnSpPr>
          <p:spPr>
            <a:xfrm>
              <a:off x="534900" y="3587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EEEEF0CD-0474-4275-9D09-567C3717ED70}"/>
                </a:ext>
              </a:extLst>
            </p:cNvPr>
            <p:cNvCxnSpPr/>
            <p:nvPr userDrawn="1"/>
          </p:nvCxnSpPr>
          <p:spPr>
            <a:xfrm>
              <a:off x="534900" y="6289675"/>
              <a:ext cx="11131581" cy="0"/>
            </a:xfrm>
            <a:prstGeom prst="line">
              <a:avLst/>
            </a:prstGeom>
            <a:ln w="22225" cap="rnd">
              <a:solidFill>
                <a:schemeClr val="accent1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A3D5AE44-7C37-441A-8A7A-BA09C44D273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13601" y="4946767"/>
            <a:ext cx="3110556" cy="52218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E6027EC-C91D-4D3C-96E1-98D17E39EB1D}"/>
              </a:ext>
            </a:extLst>
          </p:cNvPr>
          <p:cNvSpPr txBox="1"/>
          <p:nvPr userDrawn="1"/>
        </p:nvSpPr>
        <p:spPr>
          <a:xfrm>
            <a:off x="1038516" y="1285875"/>
            <a:ext cx="3362325" cy="2952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500"/>
              </a:spcAft>
            </a:pPr>
            <a:r>
              <a:rPr lang="en-GB" sz="1200" dirty="0">
                <a:solidFill>
                  <a:schemeClr val="tx2"/>
                </a:solidFill>
                <a:latin typeface="Arial Black" panose="020B0A04020102020204" pitchFamily="34" charset="0"/>
              </a:rPr>
              <a:t>ABOUT THE EDB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The Bahrain Economic Development Board (EDB) 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is a dynamic public agency with overall responsibility </a:t>
            </a:r>
            <a:b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for attracting investment into Bahrain and supporting </a:t>
            </a:r>
            <a:b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</a:b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initiatives that help enhance the investment climate 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in the country.</a:t>
            </a:r>
          </a:p>
          <a:p>
            <a:endParaRPr lang="en-GB" sz="1100" dirty="0">
              <a:solidFill>
                <a:schemeClr val="tx2"/>
              </a:solidFill>
              <a:latin typeface="Arial Black" panose="020B0A04020102020204" pitchFamily="34" charset="0"/>
            </a:endParaRPr>
          </a:p>
          <a:p>
            <a:pPr>
              <a:spcBef>
                <a:spcPts val="500"/>
              </a:spcBef>
              <a:spcAft>
                <a:spcPts val="500"/>
              </a:spcAft>
            </a:pPr>
            <a:r>
              <a:rPr lang="en-GB" sz="1200" dirty="0">
                <a:solidFill>
                  <a:schemeClr val="tx2"/>
                </a:solidFill>
                <a:latin typeface="Arial Black" panose="020B0A04020102020204" pitchFamily="34" charset="0"/>
              </a:rPr>
              <a:t>CONTACT US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For all enquiries, please email us at: 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investorenquiries@bahrainedb.com or visit </a:t>
            </a:r>
          </a:p>
          <a:p>
            <a:pPr>
              <a:lnSpc>
                <a:spcPts val="1300"/>
              </a:lnSpc>
              <a:spcAft>
                <a:spcPts val="500"/>
              </a:spcAft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www.bahrainedb.com.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You can also call us on +973 175 89 999 for </a:t>
            </a:r>
          </a:p>
          <a:p>
            <a:pPr>
              <a:lnSpc>
                <a:spcPts val="1300"/>
              </a:lnSpc>
              <a:spcAft>
                <a:spcPts val="500"/>
              </a:spcAft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general enquiries. 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Our business hours are Sunday to Thursday, </a:t>
            </a:r>
          </a:p>
          <a:p>
            <a:pPr>
              <a:lnSpc>
                <a:spcPts val="1300"/>
              </a:lnSpc>
            </a:pPr>
            <a:r>
              <a:rPr lang="en-GB" sz="1000" dirty="0">
                <a:solidFill>
                  <a:schemeClr val="tx2"/>
                </a:solidFill>
                <a:latin typeface="+mn-lt"/>
                <a:cs typeface="Arial" panose="020B0604020202020204" pitchFamily="34" charset="0"/>
              </a:rPr>
              <a:t>8am to 4pm (GMT +3hrs).</a:t>
            </a:r>
            <a:endParaRPr lang="en-US" sz="1000" dirty="0">
              <a:solidFill>
                <a:schemeClr val="tx2"/>
              </a:solidFill>
              <a:latin typeface="+mn-lt"/>
              <a:cs typeface="Arial" panose="020B0604020202020204" pitchFamily="34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257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3999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94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3999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/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696544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831850" y="1709739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894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831850" y="4589464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3958"/>
              <a:buNone/>
              <a:defRPr sz="2400">
                <a:solidFill>
                  <a:srgbClr val="888888"/>
                </a:solidFill>
              </a:defRPr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3298"/>
              <a:buNone/>
              <a:defRPr sz="2000">
                <a:solidFill>
                  <a:srgbClr val="888888"/>
                </a:solidFill>
              </a:defRPr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968"/>
              <a:buNone/>
              <a:defRPr sz="1800">
                <a:solidFill>
                  <a:srgbClr val="888888"/>
                </a:solidFill>
              </a:defRPr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638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7" name="Google Shape;37;p6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38" name="Google Shape;38;p6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112625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7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body" idx="1"/>
          </p:nvPr>
        </p:nvSpPr>
        <p:spPr>
          <a:xfrm>
            <a:off x="838201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4" name="Google Shape;44;p7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45" name="Google Shape;45;p7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9920795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8"/>
          <p:cNvSpPr txBox="1">
            <a:spLocks noGrp="1"/>
          </p:cNvSpPr>
          <p:nvPr>
            <p:ph type="title"/>
          </p:nvPr>
        </p:nvSpPr>
        <p:spPr>
          <a:xfrm>
            <a:off x="839788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8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 b="1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 b="1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 b="1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9pPr>
          </a:lstStyle>
          <a:p>
            <a:endParaRPr/>
          </a:p>
        </p:txBody>
      </p:sp>
      <p:sp>
        <p:nvSpPr>
          <p:cNvPr id="49" name="Google Shape;49;p8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0" name="Google Shape;50;p8"/>
          <p:cNvSpPr txBox="1">
            <a:spLocks noGrp="1"/>
          </p:cNvSpPr>
          <p:nvPr>
            <p:ph type="body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/>
          <a:lstStyle>
            <a:lvl1pPr marL="277246" lvl="0" indent="-13862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958"/>
              <a:buNone/>
              <a:defRPr sz="2400" b="1"/>
            </a:lvl1pPr>
            <a:lvl2pPr marL="554492" lvl="1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3298"/>
              <a:buNone/>
              <a:defRPr sz="2000" b="1"/>
            </a:lvl2pPr>
            <a:lvl3pPr marL="831738" lvl="2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968"/>
              <a:buNone/>
              <a:defRPr sz="1800" b="1"/>
            </a:lvl3pPr>
            <a:lvl4pPr marL="1108984" lvl="3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4pPr>
            <a:lvl5pPr marL="1386230" lvl="4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5pPr>
            <a:lvl6pPr marL="1663476" lvl="5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6pPr>
            <a:lvl7pPr marL="1940723" lvl="6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7pPr>
            <a:lvl8pPr marL="2217969" lvl="7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8pPr>
            <a:lvl9pPr marL="2495215" lvl="8" indent="-13862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638"/>
              <a:buNone/>
              <a:defRPr sz="1600" b="1"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body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277246" lvl="0" indent="-207935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554492" lvl="1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831738" lvl="2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108984" lvl="3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386230" lvl="4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1663476" lvl="5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940723" lvl="6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217969" lvl="7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495215" lvl="8" indent="-207935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3" name="Google Shape;53;p8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4" name="Google Shape;54;p8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612930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8" name="Google Shape;58;p9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dirty="0"/>
          </a:p>
        </p:txBody>
      </p:sp>
      <p:sp>
        <p:nvSpPr>
          <p:cNvPr id="59" name="Google Shape;59;p9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740890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6.xml"/><Relationship Id="rId13" Type="http://schemas.openxmlformats.org/officeDocument/2006/relationships/slideLayout" Target="../slideLayouts/slideLayout31.xml"/><Relationship Id="rId18" Type="http://schemas.openxmlformats.org/officeDocument/2006/relationships/slideLayout" Target="../slideLayouts/slideLayout36.xml"/><Relationship Id="rId26" Type="http://schemas.openxmlformats.org/officeDocument/2006/relationships/slideLayout" Target="../slideLayouts/slideLayout44.xml"/><Relationship Id="rId3" Type="http://schemas.openxmlformats.org/officeDocument/2006/relationships/slideLayout" Target="../slideLayouts/slideLayout21.xml"/><Relationship Id="rId21" Type="http://schemas.openxmlformats.org/officeDocument/2006/relationships/slideLayout" Target="../slideLayouts/slideLayout39.xml"/><Relationship Id="rId7" Type="http://schemas.openxmlformats.org/officeDocument/2006/relationships/slideLayout" Target="../slideLayouts/slideLayout25.xml"/><Relationship Id="rId12" Type="http://schemas.openxmlformats.org/officeDocument/2006/relationships/slideLayout" Target="../slideLayouts/slideLayout30.xml"/><Relationship Id="rId17" Type="http://schemas.openxmlformats.org/officeDocument/2006/relationships/slideLayout" Target="../slideLayouts/slideLayout35.xml"/><Relationship Id="rId25" Type="http://schemas.openxmlformats.org/officeDocument/2006/relationships/slideLayout" Target="../slideLayouts/slideLayout43.xml"/><Relationship Id="rId2" Type="http://schemas.openxmlformats.org/officeDocument/2006/relationships/slideLayout" Target="../slideLayouts/slideLayout20.xml"/><Relationship Id="rId16" Type="http://schemas.openxmlformats.org/officeDocument/2006/relationships/slideLayout" Target="../slideLayouts/slideLayout34.xml"/><Relationship Id="rId20" Type="http://schemas.openxmlformats.org/officeDocument/2006/relationships/slideLayout" Target="../slideLayouts/slideLayout38.xml"/><Relationship Id="rId29" Type="http://schemas.openxmlformats.org/officeDocument/2006/relationships/theme" Target="../theme/theme3.xml"/><Relationship Id="rId1" Type="http://schemas.openxmlformats.org/officeDocument/2006/relationships/slideLayout" Target="../slideLayouts/slideLayout19.xml"/><Relationship Id="rId6" Type="http://schemas.openxmlformats.org/officeDocument/2006/relationships/slideLayout" Target="../slideLayouts/slideLayout24.xml"/><Relationship Id="rId11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42.xml"/><Relationship Id="rId5" Type="http://schemas.openxmlformats.org/officeDocument/2006/relationships/slideLayout" Target="../slideLayouts/slideLayout23.xml"/><Relationship Id="rId15" Type="http://schemas.openxmlformats.org/officeDocument/2006/relationships/slideLayout" Target="../slideLayouts/slideLayout33.xml"/><Relationship Id="rId23" Type="http://schemas.openxmlformats.org/officeDocument/2006/relationships/slideLayout" Target="../slideLayouts/slideLayout41.xml"/><Relationship Id="rId28" Type="http://schemas.openxmlformats.org/officeDocument/2006/relationships/slideLayout" Target="../slideLayouts/slideLayout46.xml"/><Relationship Id="rId10" Type="http://schemas.openxmlformats.org/officeDocument/2006/relationships/slideLayout" Target="../slideLayouts/slideLayout28.xml"/><Relationship Id="rId19" Type="http://schemas.openxmlformats.org/officeDocument/2006/relationships/slideLayout" Target="../slideLayouts/slideLayout37.xml"/><Relationship Id="rId31" Type="http://schemas.openxmlformats.org/officeDocument/2006/relationships/image" Target="../media/image10.png"/><Relationship Id="rId4" Type="http://schemas.openxmlformats.org/officeDocument/2006/relationships/slideLayout" Target="../slideLayouts/slideLayout22.xml"/><Relationship Id="rId9" Type="http://schemas.openxmlformats.org/officeDocument/2006/relationships/slideLayout" Target="../slideLayouts/slideLayout27.xml"/><Relationship Id="rId14" Type="http://schemas.openxmlformats.org/officeDocument/2006/relationships/slideLayout" Target="../slideLayouts/slideLayout32.xml"/><Relationship Id="rId22" Type="http://schemas.openxmlformats.org/officeDocument/2006/relationships/slideLayout" Target="../slideLayouts/slideLayout40.xml"/><Relationship Id="rId27" Type="http://schemas.openxmlformats.org/officeDocument/2006/relationships/slideLayout" Target="../slideLayouts/slideLayout45.xml"/><Relationship Id="rId30" Type="http://schemas.openxmlformats.org/officeDocument/2006/relationships/tags" Target="../tags/tag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71C92CA-017A-9A4F-8607-9208C07FB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CF20F0-FD9C-5747-8761-ADFD41D9CE7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46B7E-DCA9-5545-A1B1-00D881910A9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360000" y="6270625"/>
            <a:ext cx="1711325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36F0C7-71B1-604F-A873-8168B7DDDC3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070000" y="6270999"/>
            <a:ext cx="4114800" cy="365125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B99BB4-9F21-7A4E-9E22-831B52D4C57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27062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 b="1" i="0">
                <a:solidFill>
                  <a:schemeClr val="tx1"/>
                </a:solidFill>
                <a:latin typeface="Helvetica Neue LT Pro 75" panose="020B0403020202020204" pitchFamily="34" charset="77"/>
              </a:defRPr>
            </a:lvl1pPr>
          </a:lstStyle>
          <a:p>
            <a:fld id="{53FE3DCA-288E-574F-A1AB-1710F713BF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95592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15" r:id="rId3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i="0" kern="1200">
          <a:solidFill>
            <a:schemeClr val="tx1"/>
          </a:solidFill>
          <a:latin typeface="Helvetica Neue LT Pro 75" panose="020B0403020202020204" pitchFamily="34" charset="77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2pPr>
      <a:lvl3pPr marL="9144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0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3pPr>
      <a:lvl4pPr marL="13716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4pPr>
      <a:lvl5pPr marL="18288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1800" b="0" i="0" kern="1200">
          <a:solidFill>
            <a:schemeClr val="tx1"/>
          </a:solidFill>
          <a:latin typeface="Helvetica Neue LT Pro 45 Light" panose="020B0403020202020204" pitchFamily="34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"/>
          <p:cNvSpPr txBox="1"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7256"/>
              <a:buFont typeface="Calibri"/>
              <a:buNone/>
              <a:defRPr sz="7256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/>
          <a:lstStyle>
            <a:lvl1pPr marL="457200" marR="0" lvl="0" indent="-521779" algn="l" rtl="0">
              <a:lnSpc>
                <a:spcPct val="90000"/>
              </a:lnSpc>
              <a:spcBef>
                <a:spcPts val="1649"/>
              </a:spcBef>
              <a:spcAft>
                <a:spcPts val="0"/>
              </a:spcAft>
              <a:buClr>
                <a:schemeClr val="dk1"/>
              </a:buClr>
              <a:buSzPts val="4617"/>
              <a:buFont typeface="Arial"/>
              <a:buChar char="•"/>
              <a:defRPr sz="4617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79933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3958"/>
              <a:buFont typeface="Arial"/>
              <a:buChar char="•"/>
              <a:defRPr sz="395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8022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3298"/>
              <a:buFont typeface="Arial"/>
              <a:buChar char="•"/>
              <a:defRPr sz="329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417067" algn="l" rtl="0">
              <a:lnSpc>
                <a:spcPct val="90000"/>
              </a:lnSpc>
              <a:spcBef>
                <a:spcPts val="824"/>
              </a:spcBef>
              <a:spcAft>
                <a:spcPts val="0"/>
              </a:spcAft>
              <a:buClr>
                <a:schemeClr val="dk1"/>
              </a:buClr>
              <a:buSzPts val="2968"/>
              <a:buFont typeface="Arial"/>
              <a:buChar char="•"/>
              <a:defRPr sz="2968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"/>
          <p:cNvSpPr txBox="1">
            <a:spLocks noGrp="1"/>
          </p:cNvSpPr>
          <p:nvPr>
            <p:ph type="dt" idx="10"/>
          </p:nvPr>
        </p:nvSpPr>
        <p:spPr>
          <a:xfrm>
            <a:off x="838201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3" name="Google Shape;13;p1"/>
          <p:cNvSpPr txBox="1">
            <a:spLocks noGrp="1"/>
          </p:cNvSpPr>
          <p:nvPr>
            <p:ph type="ft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/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092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 dirty="0"/>
          </a:p>
        </p:txBody>
      </p:sp>
      <p:sp>
        <p:nvSpPr>
          <p:cNvPr id="14" name="Google Shape;14;p1"/>
          <p:cNvSpPr txBox="1">
            <a:spLocks noGrp="1"/>
          </p:cNvSpPr>
          <p:nvPr>
            <p:ph type="sldNum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4532264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23" r:id="rId1"/>
    <p:sldLayoutId id="2147483724" r:id="rId2"/>
    <p:sldLayoutId id="2147483725" r:id="rId3"/>
    <p:sldLayoutId id="2147483726" r:id="rId4"/>
    <p:sldLayoutId id="2147483727" r:id="rId5"/>
    <p:sldLayoutId id="2147483728" r:id="rId6"/>
    <p:sldLayoutId id="2147483729" r:id="rId7"/>
    <p:sldLayoutId id="2147483730" r:id="rId8"/>
    <p:sldLayoutId id="2147483731" r:id="rId9"/>
    <p:sldLayoutId id="2147483732" r:id="rId10"/>
    <p:sldLayoutId id="2147483733" r:id="rId11"/>
    <p:sldLayoutId id="2147483734" r:id="rId12"/>
    <p:sldLayoutId id="2147483735" r:id="rId13"/>
    <p:sldLayoutId id="2147483736" r:id="rId14"/>
    <p:sldLayoutId id="2147483737" r:id="rId15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849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97998" y="377826"/>
            <a:ext cx="11198702" cy="8445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9426" y="1628775"/>
            <a:ext cx="11233150" cy="44939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Main Head</a:t>
            </a:r>
          </a:p>
          <a:p>
            <a:pPr lvl="1"/>
            <a:r>
              <a:rPr lang="en-US" dirty="0"/>
              <a:t>Sub Head</a:t>
            </a:r>
          </a:p>
          <a:p>
            <a:pPr lvl="2"/>
            <a:r>
              <a:rPr lang="en-US" dirty="0"/>
              <a:t>Second level text</a:t>
            </a:r>
          </a:p>
          <a:p>
            <a:pPr lvl="3"/>
            <a:r>
              <a:rPr lang="en-US" dirty="0"/>
              <a:t>Second level text light</a:t>
            </a:r>
          </a:p>
          <a:p>
            <a:pPr lvl="4"/>
            <a:r>
              <a:rPr lang="en-GB" dirty="0"/>
              <a:t>Third level text</a:t>
            </a:r>
            <a:endParaRPr lang="en-US" dirty="0"/>
          </a:p>
          <a:p>
            <a:pPr lvl="5"/>
            <a:r>
              <a:rPr lang="en-GB" dirty="0"/>
              <a:t>Third level text light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79015" y="6289675"/>
            <a:ext cx="71290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64FEDD4E-ABAF-4D5C-BC3A-4840A0C0869E}" type="slidenum">
              <a:rPr lang="en-US" smtClean="0"/>
              <a:pPr/>
              <a:t>‹#›</a:t>
            </a:fld>
            <a:endParaRPr lang="en-US" dirty="0"/>
          </a:p>
        </p:txBody>
      </p:sp>
    </p:spTree>
    <p:custDataLst>
      <p:tags r:id="rId30"/>
    </p:custDataLst>
    <p:extLst>
      <p:ext uri="{BB962C8B-B14F-4D97-AF65-F5344CB8AC3E}">
        <p14:creationId xmlns:p14="http://schemas.microsoft.com/office/powerpoint/2010/main" val="2275882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  <p:sldLayoutId id="2147483752" r:id="rId14"/>
    <p:sldLayoutId id="2147483753" r:id="rId15"/>
    <p:sldLayoutId id="2147483754" r:id="rId16"/>
    <p:sldLayoutId id="2147483755" r:id="rId17"/>
    <p:sldLayoutId id="2147483756" r:id="rId18"/>
    <p:sldLayoutId id="2147483757" r:id="rId19"/>
    <p:sldLayoutId id="2147483758" r:id="rId20"/>
    <p:sldLayoutId id="2147483759" r:id="rId21"/>
    <p:sldLayoutId id="2147483760" r:id="rId22"/>
    <p:sldLayoutId id="2147483761" r:id="rId23"/>
    <p:sldLayoutId id="2147483762" r:id="rId24"/>
    <p:sldLayoutId id="2147483763" r:id="rId25"/>
    <p:sldLayoutId id="2147483764" r:id="rId26"/>
    <p:sldLayoutId id="2147483765" r:id="rId27"/>
    <p:sldLayoutId id="2147483766" r:id="rId28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Arial Bold" panose="020B07040202020202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spcAft>
          <a:spcPts val="1000"/>
        </a:spcAft>
        <a:buFont typeface="Arial" panose="020B0604020202020204" pitchFamily="34" charset="0"/>
        <a:buNone/>
        <a:defRPr sz="24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1pPr>
      <a:lvl2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500"/>
        </a:spcAft>
        <a:buFont typeface="Arial" panose="020B0604020202020204" pitchFamily="34" charset="0"/>
        <a:buNone/>
        <a:defRPr sz="24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2pPr>
      <a:lvl3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180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3pPr>
      <a:lvl4pPr marL="0" indent="0" algn="l" defTabSz="914400" rtl="0" eaLnBrk="1" latinLnBrk="0" hangingPunct="1">
        <a:lnSpc>
          <a:spcPct val="90000"/>
        </a:lnSpc>
        <a:spcBef>
          <a:spcPts val="500"/>
        </a:spcBef>
        <a:spcAft>
          <a:spcPts val="2200"/>
        </a:spcAft>
        <a:buFont typeface="Arial" panose="020B0604020202020204" pitchFamily="34" charset="0"/>
        <a:buNone/>
        <a:defRPr sz="18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4pPr>
      <a:lvl5pPr marL="447675" indent="-180975" algn="l" defTabSz="914400" rtl="0" eaLnBrk="1" latinLnBrk="0" hangingPunct="1">
        <a:lnSpc>
          <a:spcPct val="90000"/>
        </a:lnSpc>
        <a:spcBef>
          <a:spcPts val="500"/>
        </a:spcBef>
        <a:spcAft>
          <a:spcPts val="2300"/>
        </a:spcAft>
        <a:buSzPct val="150000"/>
        <a:buFontTx/>
        <a:buBlip>
          <a:blip r:embed="rId31"/>
        </a:buBlip>
        <a:defRPr sz="1200" kern="1200" baseline="0">
          <a:solidFill>
            <a:schemeClr val="tx2"/>
          </a:solidFill>
          <a:latin typeface="+mj-lt"/>
          <a:ea typeface="+mn-ea"/>
          <a:cs typeface="Arial" panose="020B0604020202020204" pitchFamily="34" charset="0"/>
        </a:defRPr>
      </a:lvl5pPr>
      <a:lvl6pPr marL="447675" indent="-180975" algn="l" defTabSz="914400" rtl="0" eaLnBrk="1" latinLnBrk="0" hangingPunct="1">
        <a:lnSpc>
          <a:spcPct val="90000"/>
        </a:lnSpc>
        <a:spcBef>
          <a:spcPts val="500"/>
        </a:spcBef>
        <a:buSzPct val="150000"/>
        <a:buFontTx/>
        <a:buBlip>
          <a:blip r:embed="rId31"/>
        </a:buBlip>
        <a:defRPr sz="1200" kern="1200">
          <a:solidFill>
            <a:schemeClr val="tx2"/>
          </a:solidFill>
          <a:latin typeface="+mn-lt"/>
          <a:ea typeface="+mn-ea"/>
          <a:cs typeface="Arial" panose="020B0604020202020204" pitchFamily="34" charset="0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02">
          <p15:clr>
            <a:srgbClr val="F26B43"/>
          </p15:clr>
        </p15:guide>
        <p15:guide id="2" orient="horz" pos="1026">
          <p15:clr>
            <a:srgbClr val="F26B43"/>
          </p15:clr>
        </p15:guide>
        <p15:guide id="3" orient="horz" pos="3861">
          <p15:clr>
            <a:srgbClr val="F26B43"/>
          </p15:clr>
        </p15:guide>
        <p15:guide id="4" pos="7378">
          <p15:clr>
            <a:srgbClr val="F26B43"/>
          </p15:clr>
        </p15:guide>
        <p15:guide id="5" pos="3840">
          <p15:clr>
            <a:srgbClr val="F26B43"/>
          </p15:clr>
        </p15:guide>
        <p15:guide id="6" orient="horz" pos="2442">
          <p15:clr>
            <a:srgbClr val="F26B43"/>
          </p15:clr>
        </p15:guide>
        <p15:guide id="7" pos="914">
          <p15:clr>
            <a:srgbClr val="F26B43"/>
          </p15:clr>
        </p15:guide>
        <p15:guide id="8" pos="68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comments" Target="../comments/comment1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svg"/><Relationship Id="rId13" Type="http://schemas.openxmlformats.org/officeDocument/2006/relationships/comments" Target="../comments/comment2.xml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12" Type="http://schemas.openxmlformats.org/officeDocument/2006/relationships/image" Target="../media/image34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28.svg"/><Relationship Id="rId11" Type="http://schemas.openxmlformats.org/officeDocument/2006/relationships/image" Target="../media/image33.png"/><Relationship Id="rId5" Type="http://schemas.openxmlformats.org/officeDocument/2006/relationships/image" Target="../media/image27.png"/><Relationship Id="rId10" Type="http://schemas.openxmlformats.org/officeDocument/2006/relationships/image" Target="../media/image32.svg"/><Relationship Id="rId4" Type="http://schemas.openxmlformats.org/officeDocument/2006/relationships/image" Target="../media/image26.svg"/><Relationship Id="rId9" Type="http://schemas.openxmlformats.org/officeDocument/2006/relationships/image" Target="../media/image31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3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Welcome! 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  <a:p>
            <a:endParaRPr lang="en-GB" sz="1000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E505A5D-55C5-4078-8C24-47EB83909C6E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352AEA6-2359-4AA3-8735-41D0502C1561}"/>
              </a:ext>
            </a:extLst>
          </p:cNvPr>
          <p:cNvSpPr/>
          <p:nvPr/>
        </p:nvSpPr>
        <p:spPr>
          <a:xfrm>
            <a:off x="2229997" y="1559914"/>
            <a:ext cx="935188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Please register, have a drink and snack, and grab a seat.</a:t>
            </a:r>
          </a:p>
          <a:p>
            <a:endParaRPr lang="en-US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We’ll start at </a:t>
            </a:r>
            <a:r>
              <a:rPr lang="en-US" sz="36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&lt;time&gt;</a:t>
            </a:r>
            <a:endParaRPr lang="en-US" sz="3600" dirty="0"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413381303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(2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873F3374-91E5-44AC-A9A3-1249D1FE416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16281140"/>
              </p:ext>
            </p:extLst>
          </p:nvPr>
        </p:nvGraphicFramePr>
        <p:xfrm>
          <a:off x="2120289" y="1431558"/>
          <a:ext cx="9875520" cy="5179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3. Consider national and local AI strategy, if available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High-level understanding of current national/local AI approach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Leverage past experience, from within or other agencies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Consult early adopters, even where success was limited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Create platforms for collaboration and knowledge-sharing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4</a:t>
                      </a:r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. Follow all applicable laws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Be aware of data/privacy and other applicable regulation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Human/civil rights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Balance vendor confidentiality needs with transparency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5. Assess data accessibility/availability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Data governance, for procurement and project</a:t>
                      </a: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Determine </a:t>
                      </a:r>
                      <a:r>
                        <a:rPr lang="en-US" sz="1800" b="0" i="1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high-level</a:t>
                      </a: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 data availability/accessibility</a:t>
                      </a:r>
                    </a:p>
                    <a:p>
                      <a:pPr marL="574675" marR="0" lvl="0" indent="-292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Consider third-party data when required</a:t>
                      </a:r>
                    </a:p>
                    <a:p>
                      <a:pPr marL="574675" marR="0" lvl="0" indent="-292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92100" marR="0" lvl="0" indent="-292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alibri" panose="020F0502020204030204" pitchFamily="34" charset="0"/>
                        <a:buChar char="‒"/>
                        <a:tabLst/>
                        <a:defRPr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Consider sharing data during procurement</a:t>
                      </a:r>
                    </a:p>
                    <a:p>
                      <a:pPr marL="574675" marR="0" lvl="0" indent="-2921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Courier New" panose="02070309020205020404" pitchFamily="49" charset="0"/>
                        <a:buChar char="o"/>
                        <a:tabLst/>
                        <a:defRPr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Mutually beneficial, with right conditions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349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2125521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(3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53791023-A656-4E1E-B17A-EA4DD6A630E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21647605"/>
              </p:ext>
            </p:extLst>
          </p:nvPr>
        </p:nvGraphicFramePr>
        <p:xfrm>
          <a:off x="2120289" y="1431558"/>
          <a:ext cx="9875520" cy="4599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6. Assess data use ethics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Privacy needs vary (e.g. weather vs health data). Integrity is a constant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Data needs to be fair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Have consent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Is recent, representative, unbiased, well understood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7. Diverse, multidisciplinary team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AI is a very multidisciplinary field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Team diversity reflects population who will be affected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  <a:tr h="128016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8. Accountability and transparency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Decision-making needs to be explainable to those it affects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Explainability vs accuracy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Documentation on algorithm (e.g. data used, training methodology)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Need for contestability</a:t>
                      </a:r>
                    </a:p>
                    <a:p>
                      <a:pPr marL="0" lvl="0" indent="0">
                        <a:buFont typeface="Calibri" panose="020F0502020204030204" pitchFamily="34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Accountability required for AI systems in government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9734909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2814269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(4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74C7CF32-4FA4-4150-88EB-7B9B51F2E8A2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9604632"/>
              </p:ext>
            </p:extLst>
          </p:nvPr>
        </p:nvGraphicFramePr>
        <p:xfrm>
          <a:off x="2120289" y="1431558"/>
          <a:ext cx="9875520" cy="523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155448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9. Lifecycle management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AI requires continuous assessment/re-training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Monitoring and re-training capabilities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Agreement with vendor (in-house, vendor, third party?)</a:t>
                      </a:r>
                    </a:p>
                    <a:p>
                      <a:pPr marL="287337" lvl="0" indent="0">
                        <a:buFont typeface="Courier New" panose="02070309020205020404" pitchFamily="49" charset="0"/>
                        <a:buNone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Training and knowledge transfer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Tailored training for all roles affected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Knowledge transfer for relevant IT roles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5750" lvl="0" indent="-285750">
                        <a:buFont typeface="Calibri" panose="020F0502020204030204" pitchFamily="34" charset="0"/>
                        <a:buChar char="‒"/>
                        <a:tabLst>
                          <a:tab pos="2825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Auditability of system by third parties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914400">
                <a:tc>
                  <a:txBody>
                    <a:bodyPr/>
                    <a:lstStyle/>
                    <a:p>
                      <a:r>
                        <a:rPr lang="en-US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10. Market engagement</a:t>
                      </a:r>
                      <a:endParaRPr lang="en-GB" sz="1800" b="1" i="0" u="none" strike="noStrike" kern="1200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Work collaboratively and engage early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Consider wide variety of partners (e.g. academia, researchers)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Pre-RFP, use vendors to validate assumptions/feasibility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Engage (i.e. RFP Q&amp;A)</a:t>
                      </a:r>
                    </a:p>
                    <a:p>
                      <a:pPr marL="288925" lvl="1" indent="0">
                        <a:buFont typeface="Courier New" panose="02070309020205020404" pitchFamily="49" charset="0"/>
                        <a:buNone/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Avoid vendor lock-in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e.g. royalty-free licensing, public domain publication terms</a:t>
                      </a:r>
                    </a:p>
                    <a:p>
                      <a:pPr marL="574675" lvl="1" indent="-285750">
                        <a:buFont typeface="Courier New" panose="02070309020205020404" pitchFamily="49" charset="0"/>
                        <a:buChar char="o"/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Clear expectations of who owns what IP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6062098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to the 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13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9422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 to the challenges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421A4D6-ACBA-440D-98CB-A6B0A594C65B}"/>
              </a:ext>
            </a:extLst>
          </p:cNvPr>
          <p:cNvGrpSpPr/>
          <p:nvPr/>
        </p:nvGrpSpPr>
        <p:grpSpPr>
          <a:xfrm>
            <a:off x="2311723" y="1871114"/>
            <a:ext cx="9509760" cy="592525"/>
            <a:chOff x="2311723" y="1871114"/>
            <a:chExt cx="9509760" cy="5925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DCAD49B-F87C-4502-8B13-1C7CBC023F13}"/>
                </a:ext>
              </a:extLst>
            </p:cNvPr>
            <p:cNvSpPr/>
            <p:nvPr/>
          </p:nvSpPr>
          <p:spPr>
            <a:xfrm>
              <a:off x="2311723" y="1871114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Graphic 8" descr="Database">
              <a:extLst>
                <a:ext uri="{FF2B5EF4-FFF2-40B4-BE49-F238E27FC236}">
                  <a16:creationId xmlns:a16="http://schemas.microsoft.com/office/drawing/2014/main" id="{7DF55737-497C-41F6-8A77-8DFDF60B3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78323" y="1909298"/>
              <a:ext cx="516155" cy="51615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097052A-E1A3-4C34-ACF4-F536F18A0DBC}"/>
                </a:ext>
              </a:extLst>
            </p:cNvPr>
            <p:cNvSpPr/>
            <p:nvPr/>
          </p:nvSpPr>
          <p:spPr>
            <a:xfrm>
              <a:off x="2958994" y="1963696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Agile but responsible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access to data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assets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64748F-866C-4A29-AA08-C67E011E04C6}"/>
              </a:ext>
            </a:extLst>
          </p:cNvPr>
          <p:cNvGrpSpPr/>
          <p:nvPr/>
        </p:nvGrpSpPr>
        <p:grpSpPr>
          <a:xfrm>
            <a:off x="2311723" y="2708799"/>
            <a:ext cx="9509760" cy="625887"/>
            <a:chOff x="2311723" y="2695526"/>
            <a:chExt cx="9509760" cy="6258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9B3739-55D7-4068-BA44-7ABA14BACD3E}"/>
                </a:ext>
              </a:extLst>
            </p:cNvPr>
            <p:cNvSpPr/>
            <p:nvPr/>
          </p:nvSpPr>
          <p:spPr>
            <a:xfrm>
              <a:off x="2311723" y="2695526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Graphic 12" descr="Database">
              <a:extLst>
                <a:ext uri="{FF2B5EF4-FFF2-40B4-BE49-F238E27FC236}">
                  <a16:creationId xmlns:a16="http://schemas.microsoft.com/office/drawing/2014/main" id="{39785074-96DE-4401-9A6A-38DE43561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76154" y="2738212"/>
              <a:ext cx="320492" cy="320492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7365FC-2461-40C3-AB9A-A0346215CE17}"/>
                </a:ext>
              </a:extLst>
            </p:cNvPr>
            <p:cNvSpPr/>
            <p:nvPr/>
          </p:nvSpPr>
          <p:spPr>
            <a:xfrm>
              <a:off x="2958994" y="2788108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Data-sharing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between government agencies and with vendors</a:t>
              </a:r>
            </a:p>
          </p:txBody>
        </p:sp>
        <p:pic>
          <p:nvPicPr>
            <p:cNvPr id="16" name="Graphic 15" descr="Arrow Slight curve">
              <a:extLst>
                <a:ext uri="{FF2B5EF4-FFF2-40B4-BE49-F238E27FC236}">
                  <a16:creationId xmlns:a16="http://schemas.microsoft.com/office/drawing/2014/main" id="{BEF16EB5-90F3-41FF-8A5A-E6CDBD8F0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60130" y="2968872"/>
              <a:ext cx="352541" cy="35254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64FD62-097E-4A98-8746-7D3CCDB97E6E}"/>
              </a:ext>
            </a:extLst>
          </p:cNvPr>
          <p:cNvGrpSpPr/>
          <p:nvPr/>
        </p:nvGrpSpPr>
        <p:grpSpPr>
          <a:xfrm>
            <a:off x="2311723" y="3579846"/>
            <a:ext cx="9509760" cy="592525"/>
            <a:chOff x="2311723" y="3518711"/>
            <a:chExt cx="9509760" cy="5925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9727D5D-0B91-436D-8E45-448AD4505D7B}"/>
                </a:ext>
              </a:extLst>
            </p:cNvPr>
            <p:cNvSpPr/>
            <p:nvPr/>
          </p:nvSpPr>
          <p:spPr>
            <a:xfrm>
              <a:off x="2311723" y="3518711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F327818-2E3C-4B9D-9DC8-88E150E503AC}"/>
                </a:ext>
              </a:extLst>
            </p:cNvPr>
            <p:cNvSpPr/>
            <p:nvPr/>
          </p:nvSpPr>
          <p:spPr>
            <a:xfrm>
              <a:off x="2958994" y="3611293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Intellectual property ownership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 between government agencies and vendors</a:t>
              </a:r>
            </a:p>
          </p:txBody>
        </p:sp>
        <p:pic>
          <p:nvPicPr>
            <p:cNvPr id="22" name="Graphic 21" descr="Contract RTL">
              <a:extLst>
                <a:ext uri="{FF2B5EF4-FFF2-40B4-BE49-F238E27FC236}">
                  <a16:creationId xmlns:a16="http://schemas.microsoft.com/office/drawing/2014/main" id="{8A16D7D9-0F69-4D76-B66A-8F237D494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1784" y="3591194"/>
              <a:ext cx="469233" cy="46923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55FFA4-6584-406D-8785-C106C7D1B6A8}"/>
              </a:ext>
            </a:extLst>
          </p:cNvPr>
          <p:cNvGrpSpPr/>
          <p:nvPr/>
        </p:nvGrpSpPr>
        <p:grpSpPr>
          <a:xfrm>
            <a:off x="2311723" y="4417531"/>
            <a:ext cx="9509760" cy="592525"/>
            <a:chOff x="2311723" y="4243919"/>
            <a:chExt cx="9509760" cy="5925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CA9E202-2F9E-4E27-AF82-E32774400FB9}"/>
                </a:ext>
              </a:extLst>
            </p:cNvPr>
            <p:cNvSpPr/>
            <p:nvPr/>
          </p:nvSpPr>
          <p:spPr>
            <a:xfrm>
              <a:off x="2311723" y="4243919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E9DD10-8594-40FF-BD71-2A712C7308B6}"/>
                </a:ext>
              </a:extLst>
            </p:cNvPr>
            <p:cNvSpPr/>
            <p:nvPr/>
          </p:nvSpPr>
          <p:spPr>
            <a:xfrm>
              <a:off x="2958994" y="4336501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Quick assembly of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diverse teams with required skill set</a:t>
              </a:r>
            </a:p>
          </p:txBody>
        </p:sp>
        <p:pic>
          <p:nvPicPr>
            <p:cNvPr id="27" name="Graphic 26" descr="Man and woman">
              <a:extLst>
                <a:ext uri="{FF2B5EF4-FFF2-40B4-BE49-F238E27FC236}">
                  <a16:creationId xmlns:a16="http://schemas.microsoft.com/office/drawing/2014/main" id="{37582E78-3EBC-436B-B904-9EBAE086A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01784" y="4304876"/>
              <a:ext cx="469233" cy="46923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4A69C1-6258-4D4B-B4A4-910B318800BE}"/>
              </a:ext>
            </a:extLst>
          </p:cNvPr>
          <p:cNvGrpSpPr/>
          <p:nvPr/>
        </p:nvGrpSpPr>
        <p:grpSpPr>
          <a:xfrm>
            <a:off x="2311723" y="5255215"/>
            <a:ext cx="9509760" cy="592525"/>
            <a:chOff x="2311723" y="5038398"/>
            <a:chExt cx="9509760" cy="592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37106BE-7185-4B95-BEB7-AC5CC8CFD863}"/>
                </a:ext>
              </a:extLst>
            </p:cNvPr>
            <p:cNvSpPr/>
            <p:nvPr/>
          </p:nvSpPr>
          <p:spPr>
            <a:xfrm>
              <a:off x="2311723" y="5038398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7D2EA5-F926-4B95-A06E-FDE4DB1E8D8A}"/>
                </a:ext>
              </a:extLst>
            </p:cNvPr>
            <p:cNvSpPr/>
            <p:nvPr/>
          </p:nvSpPr>
          <p:spPr>
            <a:xfrm>
              <a:off x="2958994" y="5130980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Adhering to guidelines without creating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additional process delays/burden</a:t>
              </a:r>
            </a:p>
          </p:txBody>
        </p:sp>
        <p:pic>
          <p:nvPicPr>
            <p:cNvPr id="32" name="Graphic 31" descr="Workflow">
              <a:extLst>
                <a:ext uri="{FF2B5EF4-FFF2-40B4-BE49-F238E27FC236}">
                  <a16:creationId xmlns:a16="http://schemas.microsoft.com/office/drawing/2014/main" id="{3BD629E5-E74C-4BE2-A604-C30FBA4F3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78323" y="5076104"/>
              <a:ext cx="516155" cy="516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899407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Technology procurement process in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&lt;country/organization&gt;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15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56448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Break (15 min.) 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Then…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Review of data protection regulation in </a:t>
            </a: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&lt;country/organization&gt;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Presentation of simulation RFP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16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68468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Data protection in </a:t>
            </a: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  <a:highlight>
                  <a:srgbClr val="FFFF00"/>
                </a:highlight>
              </a:rPr>
              <a:t>&lt;country/agency&gt;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17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755164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Introduction to the simulation RFP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18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34197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mock RFP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10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53A59-CCDA-4EDD-B5E5-9983C6E2D11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31BD991-2647-4EA7-8182-4614DAD5E078}"/>
              </a:ext>
            </a:extLst>
          </p:cNvPr>
          <p:cNvGrpSpPr/>
          <p:nvPr/>
        </p:nvGrpSpPr>
        <p:grpSpPr>
          <a:xfrm>
            <a:off x="2236309" y="1680284"/>
            <a:ext cx="9727271" cy="804504"/>
            <a:chOff x="2236309" y="1652003"/>
            <a:chExt cx="9727271" cy="804504"/>
          </a:xfrm>
        </p:grpSpPr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8A96BDD1-5C9D-45D3-9425-37211CAF4152}"/>
                </a:ext>
              </a:extLst>
            </p:cNvPr>
            <p:cNvSpPr/>
            <p:nvPr/>
          </p:nvSpPr>
          <p:spPr>
            <a:xfrm>
              <a:off x="2236309" y="1652003"/>
              <a:ext cx="1647535" cy="804504"/>
            </a:xfrm>
            <a:prstGeom prst="roundRect">
              <a:avLst>
                <a:gd name="adj" fmla="val 10808"/>
              </a:avLst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Business need</a:t>
              </a:r>
              <a:endParaRPr lang="en-GB" dirty="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725C6749-BF6B-4906-876A-41379A267FD4}"/>
                </a:ext>
              </a:extLst>
            </p:cNvPr>
            <p:cNvSpPr/>
            <p:nvPr/>
          </p:nvSpPr>
          <p:spPr>
            <a:xfrm>
              <a:off x="4036244" y="1659929"/>
              <a:ext cx="7927336" cy="788652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/>
                  </a:solidFill>
                </a:rPr>
                <a:t>…</a:t>
              </a:r>
              <a:endParaRPr lang="en-GB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E93F8DC0-7DF4-42F4-B1E4-111C9B04F31B}"/>
              </a:ext>
            </a:extLst>
          </p:cNvPr>
          <p:cNvGrpSpPr/>
          <p:nvPr/>
        </p:nvGrpSpPr>
        <p:grpSpPr>
          <a:xfrm>
            <a:off x="2236309" y="2715908"/>
            <a:ext cx="9727271" cy="1690547"/>
            <a:chOff x="2236309" y="2769616"/>
            <a:chExt cx="9727271" cy="1690547"/>
          </a:xfrm>
        </p:grpSpPr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53D07BFF-1E9D-41C5-B214-F5D024692EBA}"/>
                </a:ext>
              </a:extLst>
            </p:cNvPr>
            <p:cNvSpPr/>
            <p:nvPr/>
          </p:nvSpPr>
          <p:spPr>
            <a:xfrm>
              <a:off x="2236309" y="2831015"/>
              <a:ext cx="1647535" cy="1567749"/>
            </a:xfrm>
            <a:prstGeom prst="roundRect">
              <a:avLst>
                <a:gd name="adj" fmla="val 7046"/>
              </a:avLst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Key business requirements</a:t>
              </a:r>
              <a:endParaRPr lang="en-GB" dirty="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74EDB004-628F-4C41-9304-ACC076E8D357}"/>
                </a:ext>
              </a:extLst>
            </p:cNvPr>
            <p:cNvSpPr/>
            <p:nvPr/>
          </p:nvSpPr>
          <p:spPr>
            <a:xfrm>
              <a:off x="4036244" y="2769616"/>
              <a:ext cx="7927336" cy="169054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…</a:t>
              </a:r>
            </a:p>
          </p:txBody>
        </p:sp>
      </p:grpSp>
      <p:sp>
        <p:nvSpPr>
          <p:cNvPr id="21" name="Text Placeholder 3">
            <a:extLst>
              <a:ext uri="{FF2B5EF4-FFF2-40B4-BE49-F238E27FC236}">
                <a16:creationId xmlns:a16="http://schemas.microsoft.com/office/drawing/2014/main" id="{6B2147C2-783F-44E4-8AB0-B8108D576EF6}"/>
              </a:ext>
            </a:extLst>
          </p:cNvPr>
          <p:cNvSpPr txBox="1">
            <a:spLocks/>
          </p:cNvSpPr>
          <p:nvPr/>
        </p:nvSpPr>
        <p:spPr>
          <a:xfrm>
            <a:off x="2087617" y="720847"/>
            <a:ext cx="8808410" cy="600102"/>
          </a:xfrm>
          <a:prstGeom prst="rect">
            <a:avLst/>
          </a:prstGeom>
        </p:spPr>
        <p:txBody>
          <a:bodyPr vert="horz" lIns="0" tIns="45720" rIns="0" bIns="9000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Overview of original RFP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479E2A5E-0882-473A-86BC-95A0B099F434}"/>
              </a:ext>
            </a:extLst>
          </p:cNvPr>
          <p:cNvGrpSpPr/>
          <p:nvPr/>
        </p:nvGrpSpPr>
        <p:grpSpPr>
          <a:xfrm>
            <a:off x="2236308" y="4637575"/>
            <a:ext cx="9727272" cy="1154666"/>
            <a:chOff x="2236308" y="4901526"/>
            <a:chExt cx="9727272" cy="1154666"/>
          </a:xfrm>
        </p:grpSpPr>
        <p:sp>
          <p:nvSpPr>
            <p:cNvPr id="22" name="Rectangle: Rounded Corners 21">
              <a:extLst>
                <a:ext uri="{FF2B5EF4-FFF2-40B4-BE49-F238E27FC236}">
                  <a16:creationId xmlns:a16="http://schemas.microsoft.com/office/drawing/2014/main" id="{136B319C-CD1B-41B2-95E6-442C41319BE6}"/>
                </a:ext>
              </a:extLst>
            </p:cNvPr>
            <p:cNvSpPr/>
            <p:nvPr/>
          </p:nvSpPr>
          <p:spPr>
            <a:xfrm>
              <a:off x="2236308" y="4968870"/>
              <a:ext cx="1647535" cy="1019979"/>
            </a:xfrm>
            <a:prstGeom prst="roundRect">
              <a:avLst>
                <a:gd name="adj" fmla="val 7046"/>
              </a:avLst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/>
                <a:t>Procurement process</a:t>
              </a:r>
              <a:endParaRPr lang="en-GB" dirty="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6D4E7976-AF25-4CC9-AB4C-AB1045E8A805}"/>
                </a:ext>
              </a:extLst>
            </p:cNvPr>
            <p:cNvSpPr/>
            <p:nvPr/>
          </p:nvSpPr>
          <p:spPr>
            <a:xfrm>
              <a:off x="4036244" y="4901526"/>
              <a:ext cx="7927336" cy="115466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285750" indent="-285750">
                <a:buFont typeface="Arial" panose="020B0604020202020204" pitchFamily="34" charset="0"/>
                <a:buChar char="•"/>
              </a:pPr>
              <a:r>
                <a:rPr lang="en-US" dirty="0">
                  <a:solidFill>
                    <a:schemeClr val="tx1"/>
                  </a:solidFill>
                </a:rPr>
                <a:t>…</a:t>
              </a:r>
              <a:endParaRPr lang="en-GB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1653802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94B2B7-6AF0-F241-A999-CBE21C2327C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" y="4438650"/>
            <a:ext cx="4791073" cy="2419350"/>
          </a:xfrm>
          <a:solidFill>
            <a:schemeClr val="bg1"/>
          </a:solidFill>
          <a:ln>
            <a:noFill/>
          </a:ln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GB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E05B857D-1151-4D8E-8718-3275D28BEC42}"/>
              </a:ext>
            </a:extLst>
          </p:cNvPr>
          <p:cNvSpPr txBox="1">
            <a:spLocks/>
          </p:cNvSpPr>
          <p:nvPr/>
        </p:nvSpPr>
        <p:spPr>
          <a:xfrm>
            <a:off x="216722" y="348495"/>
            <a:ext cx="5574478" cy="565905"/>
          </a:xfrm>
          <a:prstGeom prst="rect">
            <a:avLst/>
          </a:prstGeom>
        </p:spPr>
        <p:txBody>
          <a:bodyPr vert="horz" lIns="0" tIns="0" rIns="90000" bIns="0" rtlCol="0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bg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/>
              <a:t>Centre for the Fourth Industrial Revolution</a:t>
            </a:r>
            <a:endParaRPr lang="en-GB" sz="1600" dirty="0"/>
          </a:p>
        </p:txBody>
      </p:sp>
      <p:sp>
        <p:nvSpPr>
          <p:cNvPr id="8" name="Text Placeholder 3">
            <a:extLst>
              <a:ext uri="{FF2B5EF4-FFF2-40B4-BE49-F238E27FC236}">
                <a16:creationId xmlns:a16="http://schemas.microsoft.com/office/drawing/2014/main" id="{FE7451D2-9571-4FCB-90D9-AFEC4B191375}"/>
              </a:ext>
            </a:extLst>
          </p:cNvPr>
          <p:cNvSpPr txBox="1">
            <a:spLocks/>
          </p:cNvSpPr>
          <p:nvPr/>
        </p:nvSpPr>
        <p:spPr>
          <a:xfrm>
            <a:off x="464110" y="4759880"/>
            <a:ext cx="4002940" cy="1635680"/>
          </a:xfrm>
          <a:prstGeom prst="rect">
            <a:avLst/>
          </a:prstGeom>
        </p:spPr>
        <p:txBody>
          <a:bodyPr vert="horz" wrap="square" lIns="0" tIns="0" rIns="90000" bIns="0" rtlCol="0">
            <a:no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900" b="1" i="0" kern="1200">
                <a:solidFill>
                  <a:schemeClr val="bg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bg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chemeClr val="tx1"/>
                </a:solidFill>
              </a:rPr>
              <a:t>AI Procurement Simulation</a:t>
            </a:r>
            <a:r>
              <a:rPr lang="en-GB" sz="2000" dirty="0">
                <a:solidFill>
                  <a:schemeClr val="tx1"/>
                </a:solidFill>
              </a:rPr>
              <a:t> </a:t>
            </a:r>
            <a:r>
              <a:rPr lang="en-GB" sz="2000" b="0" dirty="0">
                <a:solidFill>
                  <a:schemeClr val="tx1"/>
                </a:solidFill>
              </a:rPr>
              <a:t>with </a:t>
            </a:r>
            <a:r>
              <a:rPr lang="en-US" sz="2000" dirty="0">
                <a:solidFill>
                  <a:schemeClr val="tx1"/>
                </a:solidFill>
                <a:highlight>
                  <a:srgbClr val="FFFF00"/>
                </a:highlight>
              </a:rPr>
              <a:t>&lt;agency/agencies participating&gt;</a:t>
            </a:r>
          </a:p>
          <a:p>
            <a:endParaRPr lang="en-US" sz="2000" b="0" dirty="0">
              <a:solidFill>
                <a:schemeClr val="tx1"/>
              </a:solidFill>
            </a:endParaRPr>
          </a:p>
          <a:p>
            <a:r>
              <a:rPr lang="en-US" sz="1200" b="0" dirty="0">
                <a:solidFill>
                  <a:schemeClr val="tx1"/>
                </a:solidFill>
                <a:highlight>
                  <a:srgbClr val="FFFF00"/>
                </a:highlight>
              </a:rPr>
              <a:t>&lt;date&gt;</a:t>
            </a:r>
            <a:endParaRPr lang="en-US" sz="2000" b="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endParaRPr lang="en-US" sz="2000" b="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99B1E6-D855-4558-BB67-DFE727869257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97825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The mock RFP</a:t>
            </a:r>
            <a:endParaRPr lang="en-US" sz="1600" dirty="0"/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10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8D53A59-CCDA-4EDD-B5E5-9983C6E2D113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F6962EFE-DADC-4BF7-9C43-5841EF871498}"/>
              </a:ext>
            </a:extLst>
          </p:cNvPr>
          <p:cNvSpPr txBox="1">
            <a:spLocks/>
          </p:cNvSpPr>
          <p:nvPr/>
        </p:nvSpPr>
        <p:spPr>
          <a:xfrm>
            <a:off x="2087617" y="720847"/>
            <a:ext cx="8808410" cy="600102"/>
          </a:xfrm>
          <a:prstGeom prst="rect">
            <a:avLst/>
          </a:prstGeom>
        </p:spPr>
        <p:txBody>
          <a:bodyPr vert="horz" lIns="0" tIns="45720" rIns="0" bIns="9000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Alignment to the guidelines</a:t>
            </a:r>
          </a:p>
        </p:txBody>
      </p:sp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29DF95F6-09B8-433C-8E14-07E13D3273F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3431326"/>
              </p:ext>
            </p:extLst>
          </p:nvPr>
        </p:nvGraphicFramePr>
        <p:xfrm>
          <a:off x="2087617" y="1471291"/>
          <a:ext cx="978408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103120">
                  <a:extLst>
                    <a:ext uri="{9D8B030D-6E8A-4147-A177-3AD203B41FA5}">
                      <a16:colId xmlns:a16="http://schemas.microsoft.com/office/drawing/2014/main" val="2840102514"/>
                    </a:ext>
                  </a:extLst>
                </a:gridCol>
                <a:gridCol w="2103120">
                  <a:extLst>
                    <a:ext uri="{9D8B030D-6E8A-4147-A177-3AD203B41FA5}">
                      <a16:colId xmlns:a16="http://schemas.microsoft.com/office/drawing/2014/main" val="498624627"/>
                    </a:ext>
                  </a:extLst>
                </a:gridCol>
                <a:gridCol w="5577840">
                  <a:extLst>
                    <a:ext uri="{9D8B030D-6E8A-4147-A177-3AD203B41FA5}">
                      <a16:colId xmlns:a16="http://schemas.microsoft.com/office/drawing/2014/main" val="379862766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US" sz="1400" dirty="0"/>
                        <a:t>RFP sections amended</a:t>
                      </a:r>
                      <a:endParaRPr lang="en-GB" sz="1400" dirty="0"/>
                    </a:p>
                  </a:txBody>
                  <a:tcPr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Applicable guideline(s)</a:t>
                      </a:r>
                      <a:endParaRPr lang="en-GB" sz="1400" dirty="0"/>
                    </a:p>
                  </a:txBody>
                  <a:tcPr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Change</a:t>
                      </a:r>
                      <a:endParaRPr lang="en-GB" sz="1400" dirty="0"/>
                    </a:p>
                  </a:txBody>
                  <a:tcPr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763271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…</a:t>
                      </a:r>
                      <a:endParaRPr lang="en-GB" sz="1400" b="1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…</a:t>
                      </a: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4630969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US" sz="1400" b="1" dirty="0"/>
                        <a:t>…</a:t>
                      </a:r>
                      <a:endParaRPr lang="en-GB" sz="1400" b="1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  <a:endParaRPr lang="en-GB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strike="noStrike" dirty="0"/>
                        <a:t>…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5052793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GB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400" dirty="0"/>
                        <a:t>…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/>
                        <a:t>…</a:t>
                      </a:r>
                      <a:endParaRPr lang="en-GB" sz="1400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168474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GB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9876318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14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…</a:t>
                      </a:r>
                      <a:endParaRPr lang="en-GB" sz="14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400" dirty="0">
                          <a:solidFill>
                            <a:schemeClr val="tx1"/>
                          </a:solidFill>
                        </a:rPr>
                        <a:t>…</a:t>
                      </a:r>
                      <a:endParaRPr lang="en-GB" sz="14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074990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7850873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>
            <a:noAutofit/>
          </a:bodyPr>
          <a:lstStyle/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Lunch (45 min.)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Then …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Panel discussion on the RFP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Breakout activity: How to address the 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21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968613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Panel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EE0C3688-0752-4189-8C58-C3DC60D0AD2F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11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532FDE7-D726-4DA1-B3CF-400A2389342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D3E3AAC-AC7E-40F2-B2CC-30A5309CBF07}"/>
              </a:ext>
            </a:extLst>
          </p:cNvPr>
          <p:cNvSpPr/>
          <p:nvPr/>
        </p:nvSpPr>
        <p:spPr>
          <a:xfrm>
            <a:off x="3975929" y="2847703"/>
            <a:ext cx="2011826" cy="128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&lt;Panelist 2&gt;</a:t>
            </a:r>
            <a:endParaRPr lang="en-US" sz="2000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AC256FD-1425-4169-BCDF-7DAB6428BD01}"/>
              </a:ext>
            </a:extLst>
          </p:cNvPr>
          <p:cNvSpPr/>
          <p:nvPr/>
        </p:nvSpPr>
        <p:spPr>
          <a:xfrm>
            <a:off x="7868763" y="2847703"/>
            <a:ext cx="201168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&lt;Panelist 4&gt;</a:t>
            </a:r>
          </a:p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F69C045A-2B88-45B3-8173-25625FF8BAF2}"/>
              </a:ext>
            </a:extLst>
          </p:cNvPr>
          <p:cNvSpPr/>
          <p:nvPr/>
        </p:nvSpPr>
        <p:spPr>
          <a:xfrm>
            <a:off x="2029585" y="2847703"/>
            <a:ext cx="201168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&lt;Panelist 1&gt;</a:t>
            </a:r>
          </a:p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4BB2127-EA51-45A5-A184-A80245B5F212}"/>
              </a:ext>
            </a:extLst>
          </p:cNvPr>
          <p:cNvSpPr/>
          <p:nvPr/>
        </p:nvSpPr>
        <p:spPr>
          <a:xfrm>
            <a:off x="5922419" y="2847703"/>
            <a:ext cx="201168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&lt;Panelist 3&gt;</a:t>
            </a:r>
          </a:p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39EA0692-B5AD-42FE-8BFC-793C470E485F}"/>
              </a:ext>
            </a:extLst>
          </p:cNvPr>
          <p:cNvSpPr/>
          <p:nvPr/>
        </p:nvSpPr>
        <p:spPr>
          <a:xfrm>
            <a:off x="9815107" y="2847703"/>
            <a:ext cx="2011680" cy="127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>
                <a:solidFill>
                  <a:schemeClr val="tx1"/>
                </a:solidFill>
                <a:highlight>
                  <a:srgbClr val="FFFF00"/>
                </a:highlight>
              </a:rPr>
              <a:t>&lt;Panelist 5&gt;</a:t>
            </a:r>
          </a:p>
          <a:p>
            <a:pPr algn="ctr"/>
            <a:endParaRPr lang="en-US" dirty="0">
              <a:solidFill>
                <a:schemeClr val="tx1"/>
              </a:solidFill>
              <a:highlight>
                <a:srgbClr val="FFFF00"/>
              </a:highlight>
            </a:endParaRPr>
          </a:p>
          <a:p>
            <a:pPr algn="ctr"/>
            <a:r>
              <a:rPr lang="en-US" dirty="0">
                <a:solidFill>
                  <a:schemeClr val="tx1"/>
                </a:solidFill>
                <a:highlight>
                  <a:srgbClr val="FFFF00"/>
                </a:highlight>
              </a:rPr>
              <a:t>&lt;Organization&gt;</a:t>
            </a:r>
            <a:endParaRPr lang="en-GB" i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29534302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Addressing the challenges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23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1647079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Introduction to the challenges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7" name="Group 36">
            <a:extLst>
              <a:ext uri="{FF2B5EF4-FFF2-40B4-BE49-F238E27FC236}">
                <a16:creationId xmlns:a16="http://schemas.microsoft.com/office/drawing/2014/main" id="{6421A4D6-ACBA-440D-98CB-A6B0A594C65B}"/>
              </a:ext>
            </a:extLst>
          </p:cNvPr>
          <p:cNvGrpSpPr/>
          <p:nvPr/>
        </p:nvGrpSpPr>
        <p:grpSpPr>
          <a:xfrm>
            <a:off x="2311723" y="1871114"/>
            <a:ext cx="9509760" cy="592525"/>
            <a:chOff x="2311723" y="1871114"/>
            <a:chExt cx="9509760" cy="592525"/>
          </a:xfrm>
        </p:grpSpPr>
        <p:sp>
          <p:nvSpPr>
            <p:cNvPr id="2" name="Rectangle: Rounded Corners 1">
              <a:extLst>
                <a:ext uri="{FF2B5EF4-FFF2-40B4-BE49-F238E27FC236}">
                  <a16:creationId xmlns:a16="http://schemas.microsoft.com/office/drawing/2014/main" id="{7DCAD49B-F87C-4502-8B13-1C7CBC023F13}"/>
                </a:ext>
              </a:extLst>
            </p:cNvPr>
            <p:cNvSpPr/>
            <p:nvPr/>
          </p:nvSpPr>
          <p:spPr>
            <a:xfrm>
              <a:off x="2311723" y="1871114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9" name="Graphic 8" descr="Database">
              <a:extLst>
                <a:ext uri="{FF2B5EF4-FFF2-40B4-BE49-F238E27FC236}">
                  <a16:creationId xmlns:a16="http://schemas.microsoft.com/office/drawing/2014/main" id="{7DF55737-497C-41F6-8A77-8DFDF60B37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378323" y="1909298"/>
              <a:ext cx="516155" cy="516155"/>
            </a:xfrm>
            <a:prstGeom prst="rect">
              <a:avLst/>
            </a:prstGeom>
          </p:spPr>
        </p:pic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E097052A-E1A3-4C34-ACF4-F536F18A0DBC}"/>
                </a:ext>
              </a:extLst>
            </p:cNvPr>
            <p:cNvSpPr/>
            <p:nvPr/>
          </p:nvSpPr>
          <p:spPr>
            <a:xfrm>
              <a:off x="2958994" y="1963696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Agile but responsible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access to data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assets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5964748F-866C-4A29-AA08-C67E011E04C6}"/>
              </a:ext>
            </a:extLst>
          </p:cNvPr>
          <p:cNvGrpSpPr/>
          <p:nvPr/>
        </p:nvGrpSpPr>
        <p:grpSpPr>
          <a:xfrm>
            <a:off x="2311723" y="2708799"/>
            <a:ext cx="9509760" cy="625887"/>
            <a:chOff x="2311723" y="2695526"/>
            <a:chExt cx="9509760" cy="625887"/>
          </a:xfrm>
        </p:grpSpPr>
        <p:sp>
          <p:nvSpPr>
            <p:cNvPr id="12" name="Rectangle: Rounded Corners 11">
              <a:extLst>
                <a:ext uri="{FF2B5EF4-FFF2-40B4-BE49-F238E27FC236}">
                  <a16:creationId xmlns:a16="http://schemas.microsoft.com/office/drawing/2014/main" id="{F59B3739-55D7-4068-BA44-7ABA14BACD3E}"/>
                </a:ext>
              </a:extLst>
            </p:cNvPr>
            <p:cNvSpPr/>
            <p:nvPr/>
          </p:nvSpPr>
          <p:spPr>
            <a:xfrm>
              <a:off x="2311723" y="2695526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pic>
          <p:nvPicPr>
            <p:cNvPr id="13" name="Graphic 12" descr="Database">
              <a:extLst>
                <a:ext uri="{FF2B5EF4-FFF2-40B4-BE49-F238E27FC236}">
                  <a16:creationId xmlns:a16="http://schemas.microsoft.com/office/drawing/2014/main" id="{39785074-96DE-4401-9A6A-38DE435612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2476154" y="2738212"/>
              <a:ext cx="320492" cy="320492"/>
            </a:xfrm>
            <a:prstGeom prst="rect">
              <a:avLst/>
            </a:prstGeom>
          </p:spPr>
        </p:pic>
        <p:sp>
          <p:nvSpPr>
            <p:cNvPr id="14" name="Rectangle: Rounded Corners 13">
              <a:extLst>
                <a:ext uri="{FF2B5EF4-FFF2-40B4-BE49-F238E27FC236}">
                  <a16:creationId xmlns:a16="http://schemas.microsoft.com/office/drawing/2014/main" id="{A37365FC-2461-40C3-AB9A-A0346215CE17}"/>
                </a:ext>
              </a:extLst>
            </p:cNvPr>
            <p:cNvSpPr/>
            <p:nvPr/>
          </p:nvSpPr>
          <p:spPr>
            <a:xfrm>
              <a:off x="2958994" y="2788108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Data-sharing 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between government agencies and with vendors</a:t>
              </a:r>
            </a:p>
          </p:txBody>
        </p:sp>
        <p:pic>
          <p:nvPicPr>
            <p:cNvPr id="16" name="Graphic 15" descr="Arrow Slight curve">
              <a:extLst>
                <a:ext uri="{FF2B5EF4-FFF2-40B4-BE49-F238E27FC236}">
                  <a16:creationId xmlns:a16="http://schemas.microsoft.com/office/drawing/2014/main" id="{BEF16EB5-90F3-41FF-8A5A-E6CDBD8F0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2460130" y="2968872"/>
              <a:ext cx="352541" cy="352541"/>
            </a:xfrm>
            <a:prstGeom prst="rect">
              <a:avLst/>
            </a:prstGeom>
          </p:spPr>
        </p:pic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664FD62-097E-4A98-8746-7D3CCDB97E6E}"/>
              </a:ext>
            </a:extLst>
          </p:cNvPr>
          <p:cNvGrpSpPr/>
          <p:nvPr/>
        </p:nvGrpSpPr>
        <p:grpSpPr>
          <a:xfrm>
            <a:off x="2311723" y="3579846"/>
            <a:ext cx="9509760" cy="592525"/>
            <a:chOff x="2311723" y="3518711"/>
            <a:chExt cx="9509760" cy="592525"/>
          </a:xfrm>
        </p:grpSpPr>
        <p:sp>
          <p:nvSpPr>
            <p:cNvPr id="17" name="Rectangle: Rounded Corners 16">
              <a:extLst>
                <a:ext uri="{FF2B5EF4-FFF2-40B4-BE49-F238E27FC236}">
                  <a16:creationId xmlns:a16="http://schemas.microsoft.com/office/drawing/2014/main" id="{D9727D5D-0B91-436D-8E45-448AD4505D7B}"/>
                </a:ext>
              </a:extLst>
            </p:cNvPr>
            <p:cNvSpPr/>
            <p:nvPr/>
          </p:nvSpPr>
          <p:spPr>
            <a:xfrm>
              <a:off x="2311723" y="3518711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19" name="Rectangle: Rounded Corners 18">
              <a:extLst>
                <a:ext uri="{FF2B5EF4-FFF2-40B4-BE49-F238E27FC236}">
                  <a16:creationId xmlns:a16="http://schemas.microsoft.com/office/drawing/2014/main" id="{AF327818-2E3C-4B9D-9DC8-88E150E503AC}"/>
                </a:ext>
              </a:extLst>
            </p:cNvPr>
            <p:cNvSpPr/>
            <p:nvPr/>
          </p:nvSpPr>
          <p:spPr>
            <a:xfrm>
              <a:off x="2958994" y="3611293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Intellectual property ownership</a:t>
              </a:r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 between government agencies and vendors</a:t>
              </a:r>
            </a:p>
          </p:txBody>
        </p:sp>
        <p:pic>
          <p:nvPicPr>
            <p:cNvPr id="22" name="Graphic 21" descr="Contract RTL">
              <a:extLst>
                <a:ext uri="{FF2B5EF4-FFF2-40B4-BE49-F238E27FC236}">
                  <a16:creationId xmlns:a16="http://schemas.microsoft.com/office/drawing/2014/main" id="{8A16D7D9-0F69-4D76-B66A-8F237D494BF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2401784" y="3591194"/>
              <a:ext cx="469233" cy="469233"/>
            </a:xfrm>
            <a:prstGeom prst="rect">
              <a:avLst/>
            </a:prstGeom>
          </p:spPr>
        </p:pic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AE55FFA4-6584-406D-8785-C106C7D1B6A8}"/>
              </a:ext>
            </a:extLst>
          </p:cNvPr>
          <p:cNvGrpSpPr/>
          <p:nvPr/>
        </p:nvGrpSpPr>
        <p:grpSpPr>
          <a:xfrm>
            <a:off x="2311723" y="4417531"/>
            <a:ext cx="9509760" cy="592525"/>
            <a:chOff x="2311723" y="4243919"/>
            <a:chExt cx="9509760" cy="592525"/>
          </a:xfrm>
        </p:grpSpPr>
        <p:sp>
          <p:nvSpPr>
            <p:cNvPr id="23" name="Rectangle: Rounded Corners 22">
              <a:extLst>
                <a:ext uri="{FF2B5EF4-FFF2-40B4-BE49-F238E27FC236}">
                  <a16:creationId xmlns:a16="http://schemas.microsoft.com/office/drawing/2014/main" id="{0CA9E202-2F9E-4E27-AF82-E32774400FB9}"/>
                </a:ext>
              </a:extLst>
            </p:cNvPr>
            <p:cNvSpPr/>
            <p:nvPr/>
          </p:nvSpPr>
          <p:spPr>
            <a:xfrm>
              <a:off x="2311723" y="4243919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4" name="Rectangle: Rounded Corners 23">
              <a:extLst>
                <a:ext uri="{FF2B5EF4-FFF2-40B4-BE49-F238E27FC236}">
                  <a16:creationId xmlns:a16="http://schemas.microsoft.com/office/drawing/2014/main" id="{10E9DD10-8594-40FF-BD71-2A712C7308B6}"/>
                </a:ext>
              </a:extLst>
            </p:cNvPr>
            <p:cNvSpPr/>
            <p:nvPr/>
          </p:nvSpPr>
          <p:spPr>
            <a:xfrm>
              <a:off x="2958994" y="4336501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Quick assembly of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diverse teams with required skill set</a:t>
              </a:r>
            </a:p>
          </p:txBody>
        </p:sp>
        <p:pic>
          <p:nvPicPr>
            <p:cNvPr id="27" name="Graphic 26" descr="Man and woman">
              <a:extLst>
                <a:ext uri="{FF2B5EF4-FFF2-40B4-BE49-F238E27FC236}">
                  <a16:creationId xmlns:a16="http://schemas.microsoft.com/office/drawing/2014/main" id="{37582E78-3EBC-436B-B904-9EBAE086A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401784" y="4304876"/>
              <a:ext cx="469233" cy="469233"/>
            </a:xfrm>
            <a:prstGeom prst="rect">
              <a:avLst/>
            </a:prstGeom>
          </p:spPr>
        </p:pic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F34A69C1-6258-4D4B-B4A4-910B318800BE}"/>
              </a:ext>
            </a:extLst>
          </p:cNvPr>
          <p:cNvGrpSpPr/>
          <p:nvPr/>
        </p:nvGrpSpPr>
        <p:grpSpPr>
          <a:xfrm>
            <a:off x="2311723" y="5255215"/>
            <a:ext cx="9509760" cy="592525"/>
            <a:chOff x="2311723" y="5038398"/>
            <a:chExt cx="9509760" cy="592525"/>
          </a:xfrm>
        </p:grpSpPr>
        <p:sp>
          <p:nvSpPr>
            <p:cNvPr id="28" name="Rectangle: Rounded Corners 27">
              <a:extLst>
                <a:ext uri="{FF2B5EF4-FFF2-40B4-BE49-F238E27FC236}">
                  <a16:creationId xmlns:a16="http://schemas.microsoft.com/office/drawing/2014/main" id="{437106BE-7185-4B95-BEB7-AC5CC8CFD863}"/>
                </a:ext>
              </a:extLst>
            </p:cNvPr>
            <p:cNvSpPr/>
            <p:nvPr/>
          </p:nvSpPr>
          <p:spPr>
            <a:xfrm>
              <a:off x="2311723" y="5038398"/>
              <a:ext cx="9509760" cy="592525"/>
            </a:xfrm>
            <a:prstGeom prst="roundRect">
              <a:avLst/>
            </a:prstGeom>
            <a:solidFill>
              <a:srgbClr val="1E2B5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dirty="0"/>
            </a:p>
          </p:txBody>
        </p:sp>
        <p:sp>
          <p:nvSpPr>
            <p:cNvPr id="29" name="Rectangle: Rounded Corners 28">
              <a:extLst>
                <a:ext uri="{FF2B5EF4-FFF2-40B4-BE49-F238E27FC236}">
                  <a16:creationId xmlns:a16="http://schemas.microsoft.com/office/drawing/2014/main" id="{EF7D2EA5-F926-4B95-A06E-FDE4DB1E8D8A}"/>
                </a:ext>
              </a:extLst>
            </p:cNvPr>
            <p:cNvSpPr/>
            <p:nvPr/>
          </p:nvSpPr>
          <p:spPr>
            <a:xfrm>
              <a:off x="2958994" y="5130980"/>
              <a:ext cx="8744541" cy="406404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defTabSz="914358"/>
              <a:r>
                <a:rPr lang="en-US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Adhering to guidelines without creating </a:t>
              </a:r>
              <a:r>
                <a:rPr lang="en-US" b="1" dirty="0">
                  <a:solidFill>
                    <a:schemeClr val="tx1">
                      <a:lumMod val="75000"/>
                      <a:lumOff val="25000"/>
                    </a:schemeClr>
                  </a:solidFill>
                  <a:cs typeface="Calibri" panose="020F0502020204030204" pitchFamily="34" charset="0"/>
                </a:rPr>
                <a:t>additional process delays/burden</a:t>
              </a:r>
            </a:p>
          </p:txBody>
        </p:sp>
        <p:pic>
          <p:nvPicPr>
            <p:cNvPr id="32" name="Graphic 31" descr="Workflow">
              <a:extLst>
                <a:ext uri="{FF2B5EF4-FFF2-40B4-BE49-F238E27FC236}">
                  <a16:creationId xmlns:a16="http://schemas.microsoft.com/office/drawing/2014/main" id="{3BD629E5-E74C-4BE2-A604-C30FBA4F316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2378323" y="5076104"/>
              <a:ext cx="516155" cy="51615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271619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087333" y="272454"/>
            <a:ext cx="9592857" cy="843985"/>
          </a:xfrm>
        </p:spPr>
        <p:txBody>
          <a:bodyPr/>
          <a:lstStyle/>
          <a:p>
            <a:r>
              <a:rPr lang="en-US" dirty="0"/>
              <a:t>Breakout activity: Key opportunities for </a:t>
            </a:r>
            <a:r>
              <a:rPr lang="en-US" dirty="0">
                <a:highlight>
                  <a:srgbClr val="FFFF00"/>
                </a:highlight>
              </a:rPr>
              <a:t>&lt;country/org&gt;</a:t>
            </a:r>
          </a:p>
          <a:p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</a:rPr>
              <a:t>60 min. | Objective: solve one key challenge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33291" y="6634777"/>
            <a:ext cx="377190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33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A59DFDC-4140-489F-B656-FB521BE70C1D}"/>
              </a:ext>
            </a:extLst>
          </p:cNvPr>
          <p:cNvSpPr/>
          <p:nvPr/>
        </p:nvSpPr>
        <p:spPr>
          <a:xfrm>
            <a:off x="2202873" y="1868281"/>
            <a:ext cx="9477318" cy="97235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24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What short and medium/long-term changes would address your group’s key challenge?</a:t>
            </a:r>
            <a:endParaRPr lang="en-GB" sz="2400" i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9" name="Text Placeholder 3">
            <a:extLst>
              <a:ext uri="{FF2B5EF4-FFF2-40B4-BE49-F238E27FC236}">
                <a16:creationId xmlns:a16="http://schemas.microsoft.com/office/drawing/2014/main" id="{22A38E87-CFE7-4865-B7BB-D95399FBB186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3AE2CFE-40B1-4E1A-BE1F-BAB4DAE0A75E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CE13A12E-F296-48B2-986C-B7235F900C43}"/>
              </a:ext>
            </a:extLst>
          </p:cNvPr>
          <p:cNvSpPr/>
          <p:nvPr/>
        </p:nvSpPr>
        <p:spPr>
          <a:xfrm>
            <a:off x="2734902" y="4977618"/>
            <a:ext cx="8413259" cy="1021556"/>
          </a:xfrm>
          <a:prstGeom prst="roundRect">
            <a:avLst/>
          </a:prstGeom>
          <a:solidFill>
            <a:srgbClr val="1E2B58"/>
          </a:solidFill>
        </p:spPr>
        <p:txBody>
          <a:bodyPr wrap="square">
            <a:spAutoFit/>
          </a:bodyPr>
          <a:lstStyle/>
          <a:p>
            <a:pPr marL="288925" algn="ctr"/>
            <a:r>
              <a:rPr lang="en-US" b="1" dirty="0">
                <a:solidFill>
                  <a:schemeClr val="bg1"/>
                </a:solidFill>
              </a:rPr>
              <a:t>15 min. break after 60 min. exercise</a:t>
            </a:r>
          </a:p>
          <a:p>
            <a:pPr marL="288925" algn="ctr"/>
            <a:endParaRPr lang="en-US" b="1" dirty="0">
              <a:solidFill>
                <a:schemeClr val="bg1"/>
              </a:solidFill>
            </a:endParaRPr>
          </a:p>
          <a:p>
            <a:pPr marL="288925" algn="ctr"/>
            <a:r>
              <a:rPr lang="en-US" b="1" dirty="0">
                <a:solidFill>
                  <a:schemeClr val="bg1"/>
                </a:solidFill>
              </a:rPr>
              <a:t>Reconvene in plenary room for debrief and wrap up at 15.45.</a:t>
            </a:r>
          </a:p>
        </p:txBody>
      </p:sp>
    </p:spTree>
    <p:extLst>
      <p:ext uri="{BB962C8B-B14F-4D97-AF65-F5344CB8AC3E}">
        <p14:creationId xmlns:p14="http://schemas.microsoft.com/office/powerpoint/2010/main" val="19507981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189CBEB5-E664-417B-BB62-233862E272F2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F304556C-00DB-4E76-B3B2-8572EA522C96}"/>
              </a:ext>
            </a:extLst>
          </p:cNvPr>
          <p:cNvSpPr txBox="1">
            <a:spLocks/>
          </p:cNvSpPr>
          <p:nvPr/>
        </p:nvSpPr>
        <p:spPr>
          <a:xfrm>
            <a:off x="0" y="4339687"/>
            <a:ext cx="12192000" cy="123097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274320" anchor="ctr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Thank You | Questions?</a:t>
            </a:r>
          </a:p>
        </p:txBody>
      </p:sp>
    </p:spTree>
    <p:extLst>
      <p:ext uri="{BB962C8B-B14F-4D97-AF65-F5344CB8AC3E}">
        <p14:creationId xmlns:p14="http://schemas.microsoft.com/office/powerpoint/2010/main" val="25414064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Detailed agenda</a:t>
            </a:r>
          </a:p>
        </p:txBody>
      </p:sp>
      <p:sp>
        <p:nvSpPr>
          <p:cNvPr id="6" name="Text Placeholder 3">
            <a:extLst>
              <a:ext uri="{FF2B5EF4-FFF2-40B4-BE49-F238E27FC236}">
                <a16:creationId xmlns:a16="http://schemas.microsoft.com/office/drawing/2014/main" id="{74FEDCE9-13A3-4848-9C4B-77F0139A66B0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A67228C-E9AB-4060-B305-FF9A36DD4369}"/>
              </a:ext>
            </a:extLst>
          </p:cNvPr>
          <p:cNvSpPr/>
          <p:nvPr/>
        </p:nvSpPr>
        <p:spPr>
          <a:xfrm>
            <a:off x="11680192" y="6634777"/>
            <a:ext cx="283388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5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CADB8A9-0114-4859-A008-975821DC31E6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tx1"/>
                </a:solidFill>
              </a:rPr>
              <a:t>Not for external distribution</a:t>
            </a:r>
            <a:endParaRPr lang="en-GB" sz="900" dirty="0">
              <a:solidFill>
                <a:schemeClr val="tx1"/>
              </a:solidFill>
            </a:endParaRPr>
          </a:p>
        </p:txBody>
      </p:sp>
      <p:sp>
        <p:nvSpPr>
          <p:cNvPr id="11" name="Text Placeholder 3">
            <a:extLst>
              <a:ext uri="{FF2B5EF4-FFF2-40B4-BE49-F238E27FC236}">
                <a16:creationId xmlns:a16="http://schemas.microsoft.com/office/drawing/2014/main" id="{AC8C0284-4617-4DC1-95F4-37AF9CB87597}"/>
              </a:ext>
            </a:extLst>
          </p:cNvPr>
          <p:cNvSpPr txBox="1">
            <a:spLocks/>
          </p:cNvSpPr>
          <p:nvPr/>
        </p:nvSpPr>
        <p:spPr>
          <a:xfrm>
            <a:off x="2087617" y="720847"/>
            <a:ext cx="8808410" cy="600102"/>
          </a:xfrm>
          <a:prstGeom prst="rect">
            <a:avLst/>
          </a:prstGeom>
        </p:spPr>
        <p:txBody>
          <a:bodyPr vert="horz" lIns="0" tIns="45720" rIns="0" bIns="90000" rtlCol="0">
            <a:noAutofit/>
          </a:bodyPr>
          <a:lstStyle>
            <a:lvl1pPr marL="91440" indent="-9144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Char char=" "/>
              <a:defRPr sz="1800" b="1" i="0" kern="1200">
                <a:solidFill>
                  <a:schemeClr val="tx1"/>
                </a:solidFill>
                <a:latin typeface="Helvetica Neue LT Pro 75" panose="020B0403020202020204" pitchFamily="34" charset="77"/>
                <a:ea typeface="+mn-ea"/>
                <a:cs typeface="+mn-cs"/>
              </a:defRPr>
            </a:lvl1pPr>
            <a:lvl2pPr marL="38404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8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56692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74980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932688" indent="-18288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1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3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15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1700000" indent="-22860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Char char="◦"/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400" b="0" dirty="0">
                <a:latin typeface="Calibri" panose="020F0502020204030204" pitchFamily="34" charset="0"/>
                <a:cs typeface="Calibri" panose="020F0502020204030204" pitchFamily="34" charset="0"/>
              </a:rPr>
              <a:t>Morning discussions will build a common understanding of the factors shaping procurement and of the simulation exercise.</a:t>
            </a: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4D07E829-4124-4B0D-BAD0-A889C3BD6C7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2687238"/>
              </p:ext>
            </p:extLst>
          </p:nvPr>
        </p:nvGraphicFramePr>
        <p:xfrm>
          <a:off x="2157019" y="1542065"/>
          <a:ext cx="7132320" cy="5030603"/>
        </p:xfrm>
        <a:graphic>
          <a:graphicData uri="http://schemas.openxmlformats.org/drawingml/2006/table">
            <a:tbl>
              <a:tblPr firstRow="1" bandRow="1">
                <a:tableStyleId>{7E9639D4-E3E2-4D34-9284-5A2195B3D0D7}</a:tableStyleId>
              </a:tblPr>
              <a:tblGrid>
                <a:gridCol w="1188720">
                  <a:extLst>
                    <a:ext uri="{9D8B030D-6E8A-4147-A177-3AD203B41FA5}">
                      <a16:colId xmlns:a16="http://schemas.microsoft.com/office/drawing/2014/main" val="2721929363"/>
                    </a:ext>
                  </a:extLst>
                </a:gridCol>
                <a:gridCol w="5943600">
                  <a:extLst>
                    <a:ext uri="{9D8B030D-6E8A-4147-A177-3AD203B41FA5}">
                      <a16:colId xmlns:a16="http://schemas.microsoft.com/office/drawing/2014/main" val="3763700470"/>
                    </a:ext>
                  </a:extLst>
                </a:gridCol>
              </a:tblGrid>
              <a:tr h="275723">
                <a:tc>
                  <a:txBody>
                    <a:bodyPr/>
                    <a:lstStyle/>
                    <a:p>
                      <a:r>
                        <a:rPr lang="en-US" sz="1200" dirty="0"/>
                        <a:t>Time </a:t>
                      </a:r>
                      <a:endParaRPr lang="en-GB" sz="1200" dirty="0"/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dirty="0"/>
                        <a:t>Session</a:t>
                      </a:r>
                      <a:endParaRPr lang="en-GB" sz="1200" dirty="0"/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56149599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09.30 - 09.45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Welcome and introduction to the simulation session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&lt;leader/organization&gt;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remarks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694917725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09.45 - 10.45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/>
                        <a:t>Review of procurement guidelines</a:t>
                      </a:r>
                    </a:p>
                    <a:p>
                      <a:pPr marL="0" marR="0" lvl="1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presentation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84131589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10.</a:t>
                      </a:r>
                      <a:r>
                        <a:rPr lang="en-US" sz="1200" baseline="0" dirty="0">
                          <a:solidFill>
                            <a:schemeClr val="tx1"/>
                          </a:solidFill>
                        </a:rPr>
                        <a:t>45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- 11.00</a:t>
                      </a:r>
                    </a:p>
                    <a:p>
                      <a:endParaRPr lang="en-US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Introduction to key challenges</a:t>
                      </a:r>
                      <a:endParaRPr lang="en-US" sz="1200" b="0" dirty="0">
                        <a:solidFill>
                          <a:schemeClr val="tx1"/>
                        </a:solidFill>
                      </a:endParaRPr>
                    </a:p>
                    <a:p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/>
                        <a:t> 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presentation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42488931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r>
                        <a:rPr lang="en-US" sz="1200" dirty="0"/>
                        <a:t>11.00 - 11.30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r>
                        <a:rPr lang="en-US" sz="1200" b="1" dirty="0"/>
                        <a:t>Review of technology procurement process in </a:t>
                      </a:r>
                      <a:r>
                        <a:rPr lang="en-US" sz="1200" b="1" kern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  <a:latin typeface="+mn-lt"/>
                          <a:ea typeface="+mn-ea"/>
                          <a:cs typeface="+mn-cs"/>
                        </a:rPr>
                        <a:t>your jurisdiction</a:t>
                      </a:r>
                      <a:endParaRPr lang="en-GB" sz="1200" b="1" kern="1200" dirty="0">
                        <a:solidFill>
                          <a:schemeClr val="tx1"/>
                        </a:solidFill>
                        <a:highlight>
                          <a:srgbClr val="FFFF00"/>
                        </a:highlight>
                        <a:latin typeface="+mn-lt"/>
                        <a:ea typeface="+mn-ea"/>
                        <a:cs typeface="+mn-cs"/>
                      </a:endParaRPr>
                    </a:p>
                    <a:p>
                      <a:pPr lvl="0">
                        <a:buNone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presentation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217715421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11.30 - 11.45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Break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27265303"/>
                  </a:ext>
                </a:extLst>
              </a:tr>
              <a:tr h="0">
                <a:tc>
                  <a:txBody>
                    <a:bodyPr/>
                    <a:lstStyle/>
                    <a:p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11.45 - 12.15</a:t>
                      </a:r>
                    </a:p>
                    <a:p>
                      <a:endParaRPr lang="en-US" sz="1200" dirty="0">
                        <a:solidFill>
                          <a:srgbClr val="C0000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Review of data protection regulation </a:t>
                      </a:r>
                      <a:r>
                        <a:rPr lang="en-US" sz="1200" b="0" i="0" u="none" strike="noStrike" kern="1200" noProof="0" dirty="0">
                          <a:solidFill>
                            <a:schemeClr val="tx1"/>
                          </a:solidFill>
                          <a:effectLst/>
                          <a:highlight>
                            <a:srgbClr val="FFFF00"/>
                          </a:highlight>
                          <a:latin typeface="Calibri"/>
                        </a:rPr>
                        <a:t>your jurisdiction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presentation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61120649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12.15 - 12.45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lvl="1" indent="0">
                        <a:buFont typeface="Arial" panose="020B0604020202020204" pitchFamily="34" charset="0"/>
                        <a:buNone/>
                      </a:pPr>
                      <a:r>
                        <a:rPr lang="en-US" sz="1200" b="1" i="0" u="none" strike="noStrike" kern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Presentation of simulation RFP</a:t>
                      </a:r>
                      <a:endParaRPr lang="en-US" sz="1200" b="0" i="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highlight>
                            <a:srgbClr val="FFFF00"/>
                          </a:highlight>
                        </a:rPr>
                        <a:t>&lt;presenter&gt;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presentation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250223672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12.45 - 13.30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Lunch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51537555"/>
                  </a:ext>
                </a:extLst>
              </a:tr>
              <a:tr h="36576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13.30 - 14.00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Panel on RFP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  <a:highlight>
                            <a:srgbClr val="FFFF00"/>
                          </a:highlight>
                        </a:rPr>
                        <a:t>&lt;facilitator&gt;</a:t>
                      </a: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 moderated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513015697"/>
                  </a:ext>
                </a:extLst>
              </a:tr>
              <a:tr h="27432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14.00 - 15.30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Addressing the challenges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Group activity</a:t>
                      </a:r>
                      <a:endParaRPr lang="en-GB" sz="1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992130780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15.30 - 15.45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solidFill>
                      <a:srgbClr val="7F7F7F"/>
                    </a:solidFill>
                  </a:tcPr>
                </a:tc>
                <a:tc>
                  <a:txBody>
                    <a:bodyPr/>
                    <a:lstStyle/>
                    <a:p>
                      <a:pPr marL="0" lvl="1" indent="0" algn="ctr">
                        <a:buFont typeface="Arial" panose="020B0604020202020204" pitchFamily="34" charset="0"/>
                        <a:buNone/>
                      </a:pPr>
                      <a:r>
                        <a:rPr lang="en-US" sz="1200" b="1" dirty="0">
                          <a:solidFill>
                            <a:schemeClr val="bg1"/>
                          </a:solidFill>
                        </a:rPr>
                        <a:t>Break</a:t>
                      </a:r>
                      <a:endParaRPr lang="en-GB" sz="12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rgbClr val="7F7F7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08537772"/>
                  </a:ext>
                </a:extLst>
              </a:tr>
              <a:tr h="182880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dirty="0">
                          <a:solidFill>
                            <a:schemeClr val="tx1"/>
                          </a:solidFill>
                        </a:rPr>
                        <a:t>15.45 - 16.00</a:t>
                      </a: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200" b="1" dirty="0">
                          <a:solidFill>
                            <a:schemeClr val="tx1"/>
                          </a:solidFill>
                        </a:rPr>
                        <a:t>Debrief and wrap up</a:t>
                      </a:r>
                      <a:endParaRPr lang="en-GB" sz="1200" b="1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52526005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398052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Day 2 overview: Introduction to the simulation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6EEA37-8B55-4FCC-AE2D-209DF070857C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8EF14-424C-480F-A08D-F68162FE19CB}"/>
              </a:ext>
            </a:extLst>
          </p:cNvPr>
          <p:cNvSpPr/>
          <p:nvPr/>
        </p:nvSpPr>
        <p:spPr>
          <a:xfrm>
            <a:off x="11633291" y="6634777"/>
            <a:ext cx="377190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34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8BD242-5538-4025-A360-B2B1C711C700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42C9D-A029-4B39-B6A2-48639308A091}"/>
              </a:ext>
            </a:extLst>
          </p:cNvPr>
          <p:cNvSpPr/>
          <p:nvPr/>
        </p:nvSpPr>
        <p:spPr>
          <a:xfrm>
            <a:off x="2022005" y="702556"/>
            <a:ext cx="8628052" cy="56869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we simulate adoption of the guidelines?</a:t>
            </a:r>
          </a:p>
          <a:p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BE0FE6-7B4B-4079-AE35-40E023F474AE}"/>
              </a:ext>
            </a:extLst>
          </p:cNvPr>
          <p:cNvSpPr txBox="1"/>
          <p:nvPr/>
        </p:nvSpPr>
        <p:spPr>
          <a:xfrm>
            <a:off x="3661611" y="2478505"/>
            <a:ext cx="8347910" cy="646331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dirty="0">
                <a:solidFill>
                  <a:srgbClr val="404040"/>
                </a:solidFill>
              </a:rPr>
              <a:t>The guidelines do not propose a new procurement process per se, rather changes on how to use existing processes and legislative environments more effectively.</a:t>
            </a:r>
            <a:endParaRPr lang="en-US" dirty="0"/>
          </a:p>
        </p:txBody>
      </p:sp>
      <p:pic>
        <p:nvPicPr>
          <p:cNvPr id="5" name="Graphic 8" descr="Line arrow Slight curve">
            <a:extLst>
              <a:ext uri="{FF2B5EF4-FFF2-40B4-BE49-F238E27FC236}">
                <a16:creationId xmlns:a16="http://schemas.microsoft.com/office/drawing/2014/main" id="{A654BE55-F397-4916-ABF6-9D07155B6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2320089" y="2340142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073093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Day 2 overview: Introduction to the simulation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6EEA37-8B55-4FCC-AE2D-209DF070857C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8EF14-424C-480F-A08D-F68162FE19CB}"/>
              </a:ext>
            </a:extLst>
          </p:cNvPr>
          <p:cNvSpPr/>
          <p:nvPr/>
        </p:nvSpPr>
        <p:spPr>
          <a:xfrm>
            <a:off x="11633291" y="6634777"/>
            <a:ext cx="377190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34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8BD242-5538-4025-A360-B2B1C711C700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3342C9D-A029-4B39-B6A2-48639308A091}"/>
              </a:ext>
            </a:extLst>
          </p:cNvPr>
          <p:cNvSpPr/>
          <p:nvPr/>
        </p:nvSpPr>
        <p:spPr>
          <a:xfrm>
            <a:off x="2011978" y="642397"/>
            <a:ext cx="9159446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we simulate adoption of the guidelines?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This map provides an overview of which guidelines are important to consider at which stage of the process</a:t>
            </a:r>
            <a:endParaRPr lang="en-US" sz="1600" dirty="0">
              <a:solidFill>
                <a:schemeClr val="tx1">
                  <a:lumMod val="75000"/>
                  <a:lumOff val="25000"/>
                </a:schemeClr>
              </a:solidFill>
              <a:cs typeface="Calibri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141831-6A01-46DB-B7ED-D358C3792A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2050" y="1489636"/>
            <a:ext cx="10006029" cy="4849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894056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370AEC-7848-6040-909C-6BC259383E14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Day 2 overview: Introduction to the simulation</a:t>
            </a:r>
          </a:p>
        </p:txBody>
      </p:sp>
      <p:sp>
        <p:nvSpPr>
          <p:cNvPr id="7" name="Text Placeholder 3">
            <a:extLst>
              <a:ext uri="{FF2B5EF4-FFF2-40B4-BE49-F238E27FC236}">
                <a16:creationId xmlns:a16="http://schemas.microsoft.com/office/drawing/2014/main" id="{176EEA37-8B55-4FCC-AE2D-209DF070857C}"/>
              </a:ext>
            </a:extLst>
          </p:cNvPr>
          <p:cNvSpPr txBox="1">
            <a:spLocks/>
          </p:cNvSpPr>
          <p:nvPr/>
        </p:nvSpPr>
        <p:spPr>
          <a:xfrm>
            <a:off x="2067485" y="6395560"/>
            <a:ext cx="2505075" cy="201485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4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0" i="0" kern="1200">
                <a:solidFill>
                  <a:schemeClr val="tx1"/>
                </a:solidFill>
                <a:latin typeface="Helvetica Neue LT Pro 45 Light" panose="020B0403020202020204" pitchFamily="34" charset="77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00" dirty="0"/>
              <a:t>UNLOCKING PUBLIC SECTOR AI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058EF14-424C-480F-A08D-F68162FE19CB}"/>
              </a:ext>
            </a:extLst>
          </p:cNvPr>
          <p:cNvSpPr/>
          <p:nvPr/>
        </p:nvSpPr>
        <p:spPr>
          <a:xfrm>
            <a:off x="11633291" y="6634777"/>
            <a:ext cx="377190" cy="2740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rgbClr val="1E2B58"/>
                </a:solidFill>
              </a:rPr>
              <a:t>34</a:t>
            </a:r>
            <a:endParaRPr lang="en-GB" sz="1400" b="1" dirty="0">
              <a:solidFill>
                <a:srgbClr val="1E2B58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78BD242-5538-4025-A360-B2B1C711C700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CF6519E0-6ACD-4EF1-AEDA-1D3254C88AB7}"/>
              </a:ext>
            </a:extLst>
          </p:cNvPr>
          <p:cNvSpPr/>
          <p:nvPr/>
        </p:nvSpPr>
        <p:spPr>
          <a:xfrm>
            <a:off x="2173449" y="1773958"/>
            <a:ext cx="3398676" cy="4221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Approach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D8A4ACC-6557-4F8F-870C-D71E02F67687}"/>
              </a:ext>
            </a:extLst>
          </p:cNvPr>
          <p:cNvSpPr/>
          <p:nvPr/>
        </p:nvSpPr>
        <p:spPr>
          <a:xfrm>
            <a:off x="2052083" y="722608"/>
            <a:ext cx="8597974" cy="5486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How do we simulate adoption of the guidelines?</a:t>
            </a:r>
          </a:p>
          <a:p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It is about understanding the </a:t>
            </a:r>
            <a:r>
              <a:rPr lang="en-US" sz="1600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impact</a:t>
            </a:r>
            <a:r>
              <a:rPr lang="en-US" sz="1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(‘challenges’) of the proposed changes on existing processes</a:t>
            </a:r>
          </a:p>
        </p:txBody>
      </p:sp>
      <p:sp>
        <p:nvSpPr>
          <p:cNvPr id="33" name="Rectangle: Rounded Corners 32">
            <a:extLst>
              <a:ext uri="{FF2B5EF4-FFF2-40B4-BE49-F238E27FC236}">
                <a16:creationId xmlns:a16="http://schemas.microsoft.com/office/drawing/2014/main" id="{EC8FA62C-AC12-4A19-A11A-CC89FCCDAD2A}"/>
              </a:ext>
            </a:extLst>
          </p:cNvPr>
          <p:cNvSpPr/>
          <p:nvPr/>
        </p:nvSpPr>
        <p:spPr>
          <a:xfrm>
            <a:off x="6505575" y="1773958"/>
            <a:ext cx="5353050" cy="422124"/>
          </a:xfrm>
          <a:prstGeom prst="roundRect">
            <a:avLst/>
          </a:prstGeom>
          <a:solidFill>
            <a:schemeClr val="bg1">
              <a:lumMod val="95000"/>
            </a:schemeClr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2880" rtlCol="0" anchor="ctr"/>
          <a:lstStyle/>
          <a:p>
            <a:pPr algn="ctr"/>
            <a:r>
              <a:rPr lang="en-US" sz="14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High-level agenda</a:t>
            </a:r>
            <a:endParaRPr lang="en-GB" sz="14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49" name="Group 48">
            <a:extLst>
              <a:ext uri="{FF2B5EF4-FFF2-40B4-BE49-F238E27FC236}">
                <a16:creationId xmlns:a16="http://schemas.microsoft.com/office/drawing/2014/main" id="{81BF9BBB-07B8-4220-81B6-E8DF6BAD4CA4}"/>
              </a:ext>
            </a:extLst>
          </p:cNvPr>
          <p:cNvGrpSpPr/>
          <p:nvPr/>
        </p:nvGrpSpPr>
        <p:grpSpPr>
          <a:xfrm>
            <a:off x="2278140" y="2420601"/>
            <a:ext cx="3189295" cy="3566686"/>
            <a:chOff x="2380925" y="2420601"/>
            <a:chExt cx="3189295" cy="3566686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9B3A145F-816E-4EBF-8D4E-58D252CA09D8}"/>
                </a:ext>
              </a:extLst>
            </p:cNvPr>
            <p:cNvSpPr/>
            <p:nvPr/>
          </p:nvSpPr>
          <p:spPr>
            <a:xfrm>
              <a:off x="4271570" y="3897742"/>
              <a:ext cx="1298650" cy="612405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Adoption strategies</a:t>
              </a:r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0EC085C8-C82A-44BC-895A-2D4EF82F5505}"/>
                </a:ext>
              </a:extLst>
            </p:cNvPr>
            <p:cNvSpPr/>
            <p:nvPr/>
          </p:nvSpPr>
          <p:spPr>
            <a:xfrm>
              <a:off x="2380925" y="4523627"/>
              <a:ext cx="1298650" cy="612405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Anticipated challenges</a:t>
              </a: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FEE68B5-1A01-4484-8D4A-C86828A54770}"/>
                </a:ext>
              </a:extLst>
            </p:cNvPr>
            <p:cNvSpPr/>
            <p:nvPr/>
          </p:nvSpPr>
          <p:spPr>
            <a:xfrm>
              <a:off x="2380925" y="2420601"/>
              <a:ext cx="1298650" cy="612405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Day 1 insights</a:t>
              </a:r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61945DA-6CD5-42D3-8FAF-DE8163C6FC45}"/>
                </a:ext>
              </a:extLst>
            </p:cNvPr>
            <p:cNvSpPr/>
            <p:nvPr/>
          </p:nvSpPr>
          <p:spPr>
            <a:xfrm>
              <a:off x="2380925" y="3271856"/>
              <a:ext cx="1298650" cy="612405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Current state analysis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ED9BBC76-A29E-4F44-8C0D-EB16F6C1144C}"/>
                </a:ext>
              </a:extLst>
            </p:cNvPr>
            <p:cNvSpPr/>
            <p:nvPr/>
          </p:nvSpPr>
          <p:spPr>
            <a:xfrm>
              <a:off x="2380925" y="3900692"/>
              <a:ext cx="1298650" cy="3840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Current procurement processes, data privacy regulation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A071FBC-6055-4A98-8CCC-8DAA5EB2C4F8}"/>
                </a:ext>
              </a:extLst>
            </p:cNvPr>
            <p:cNvSpPr/>
            <p:nvPr/>
          </p:nvSpPr>
          <p:spPr>
            <a:xfrm>
              <a:off x="2380925" y="5374882"/>
              <a:ext cx="1298650" cy="612405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algn="ctr"/>
              <a:r>
                <a:rPr lang="en-US" sz="1600" dirty="0">
                  <a:solidFill>
                    <a:schemeClr val="bg1"/>
                  </a:solidFill>
                </a:rPr>
                <a:t>Mock RFP</a:t>
              </a:r>
            </a:p>
          </p:txBody>
        </p:sp>
        <p:cxnSp>
          <p:nvCxnSpPr>
            <p:cNvPr id="37" name="Connector: Elbow 36">
              <a:extLst>
                <a:ext uri="{FF2B5EF4-FFF2-40B4-BE49-F238E27FC236}">
                  <a16:creationId xmlns:a16="http://schemas.microsoft.com/office/drawing/2014/main" id="{BB3D9F4B-8BF1-4CF1-8E97-6C02EC0ED185}"/>
                </a:ext>
              </a:extLst>
            </p:cNvPr>
            <p:cNvCxnSpPr>
              <a:stCxn id="17" idx="3"/>
              <a:endCxn id="20" idx="1"/>
            </p:cNvCxnSpPr>
            <p:nvPr/>
          </p:nvCxnSpPr>
          <p:spPr>
            <a:xfrm>
              <a:off x="3679575" y="2726804"/>
              <a:ext cx="591995" cy="1477141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ctor: Elbow 37">
              <a:extLst>
                <a:ext uri="{FF2B5EF4-FFF2-40B4-BE49-F238E27FC236}">
                  <a16:creationId xmlns:a16="http://schemas.microsoft.com/office/drawing/2014/main" id="{0A24276E-3305-46E5-A9B1-9FB01C1B16D0}"/>
                </a:ext>
              </a:extLst>
            </p:cNvPr>
            <p:cNvCxnSpPr>
              <a:cxnSpLocks/>
              <a:stCxn id="18" idx="3"/>
              <a:endCxn id="20" idx="1"/>
            </p:cNvCxnSpPr>
            <p:nvPr/>
          </p:nvCxnSpPr>
          <p:spPr>
            <a:xfrm>
              <a:off x="3679575" y="3578059"/>
              <a:ext cx="591995" cy="625886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ctor: Elbow 40">
              <a:extLst>
                <a:ext uri="{FF2B5EF4-FFF2-40B4-BE49-F238E27FC236}">
                  <a16:creationId xmlns:a16="http://schemas.microsoft.com/office/drawing/2014/main" id="{DB6A54F9-2E4D-4085-85BB-21270124A688}"/>
                </a:ext>
              </a:extLst>
            </p:cNvPr>
            <p:cNvCxnSpPr>
              <a:cxnSpLocks/>
              <a:stCxn id="12" idx="3"/>
              <a:endCxn id="20" idx="1"/>
            </p:cNvCxnSpPr>
            <p:nvPr/>
          </p:nvCxnSpPr>
          <p:spPr>
            <a:xfrm flipV="1">
              <a:off x="3679575" y="4203945"/>
              <a:ext cx="591995" cy="625885"/>
            </a:xfrm>
            <a:prstGeom prst="bentConnector3">
              <a:avLst/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ctor: Elbow 43">
              <a:extLst>
                <a:ext uri="{FF2B5EF4-FFF2-40B4-BE49-F238E27FC236}">
                  <a16:creationId xmlns:a16="http://schemas.microsoft.com/office/drawing/2014/main" id="{241EEE7A-92F9-45FF-BE3C-1A7B539217DA}"/>
                </a:ext>
              </a:extLst>
            </p:cNvPr>
            <p:cNvCxnSpPr>
              <a:cxnSpLocks/>
              <a:stCxn id="34" idx="3"/>
              <a:endCxn id="20" idx="1"/>
            </p:cNvCxnSpPr>
            <p:nvPr/>
          </p:nvCxnSpPr>
          <p:spPr>
            <a:xfrm flipV="1">
              <a:off x="3679575" y="4203945"/>
              <a:ext cx="591995" cy="1477140"/>
            </a:xfrm>
            <a:prstGeom prst="bentConnector3">
              <a:avLst>
                <a:gd name="adj1" fmla="val 50000"/>
              </a:avLst>
            </a:prstGeom>
            <a:ln>
              <a:solidFill>
                <a:schemeClr val="bg1">
                  <a:lumMod val="75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7440D3D1-609C-444A-8359-562EB6C0B8E2}"/>
                </a:ext>
              </a:extLst>
            </p:cNvPr>
            <p:cNvSpPr/>
            <p:nvPr/>
          </p:nvSpPr>
          <p:spPr>
            <a:xfrm>
              <a:off x="4271570" y="4539646"/>
              <a:ext cx="1298650" cy="384085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900" i="1" dirty="0">
                  <a:solidFill>
                    <a:schemeClr val="tx1">
                      <a:lumMod val="75000"/>
                      <a:lumOff val="25000"/>
                    </a:schemeClr>
                  </a:solidFill>
                </a:rPr>
                <a:t>Our goal: to understand how to adopt the guidelines</a:t>
              </a:r>
              <a:endParaRPr lang="en-US" sz="900" dirty="0">
                <a:solidFill>
                  <a:schemeClr val="tx1">
                    <a:lumMod val="75000"/>
                    <a:lumOff val="25000"/>
                  </a:schemeClr>
                </a:solidFill>
              </a:endParaRPr>
            </a:p>
          </p:txBody>
        </p:sp>
      </p:grpSp>
      <p:sp>
        <p:nvSpPr>
          <p:cNvPr id="50" name="Isosceles Triangle 49">
            <a:extLst>
              <a:ext uri="{FF2B5EF4-FFF2-40B4-BE49-F238E27FC236}">
                <a16:creationId xmlns:a16="http://schemas.microsoft.com/office/drawing/2014/main" id="{B5B1C143-A300-4B49-8A27-7B8AA68C2294}"/>
              </a:ext>
            </a:extLst>
          </p:cNvPr>
          <p:cNvSpPr>
            <a:spLocks noChangeAspect="1"/>
          </p:cNvSpPr>
          <p:nvPr/>
        </p:nvSpPr>
        <p:spPr>
          <a:xfrm rot="5400000">
            <a:off x="5865047" y="2916451"/>
            <a:ext cx="461905" cy="296980"/>
          </a:xfrm>
          <a:prstGeom prst="triangle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1" name="Isosceles Triangle 50">
            <a:extLst>
              <a:ext uri="{FF2B5EF4-FFF2-40B4-BE49-F238E27FC236}">
                <a16:creationId xmlns:a16="http://schemas.microsoft.com/office/drawing/2014/main" id="{6F34E416-7E24-42AF-9954-21E5AF5D73C1}"/>
              </a:ext>
            </a:extLst>
          </p:cNvPr>
          <p:cNvSpPr>
            <a:spLocks noChangeAspect="1"/>
          </p:cNvSpPr>
          <p:nvPr/>
        </p:nvSpPr>
        <p:spPr>
          <a:xfrm rot="5400000">
            <a:off x="5865046" y="3990200"/>
            <a:ext cx="461905" cy="296980"/>
          </a:xfrm>
          <a:prstGeom prst="triangle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Isosceles Triangle 51">
            <a:extLst>
              <a:ext uri="{FF2B5EF4-FFF2-40B4-BE49-F238E27FC236}">
                <a16:creationId xmlns:a16="http://schemas.microsoft.com/office/drawing/2014/main" id="{102B3667-19D0-4F9D-B8FC-0B34BAA35A93}"/>
              </a:ext>
            </a:extLst>
          </p:cNvPr>
          <p:cNvSpPr>
            <a:spLocks noChangeAspect="1"/>
          </p:cNvSpPr>
          <p:nvPr/>
        </p:nvSpPr>
        <p:spPr>
          <a:xfrm rot="5400000">
            <a:off x="5865045" y="5063949"/>
            <a:ext cx="461905" cy="296980"/>
          </a:xfrm>
          <a:prstGeom prst="triangle">
            <a:avLst/>
          </a:prstGeom>
          <a:solidFill>
            <a:srgbClr val="F2F2F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8" name="Group 57">
            <a:extLst>
              <a:ext uri="{FF2B5EF4-FFF2-40B4-BE49-F238E27FC236}">
                <a16:creationId xmlns:a16="http://schemas.microsoft.com/office/drawing/2014/main" id="{415979ED-31B9-4BED-BFB2-00A9DEA23E38}"/>
              </a:ext>
            </a:extLst>
          </p:cNvPr>
          <p:cNvGrpSpPr/>
          <p:nvPr/>
        </p:nvGrpSpPr>
        <p:grpSpPr>
          <a:xfrm>
            <a:off x="6729018" y="2420601"/>
            <a:ext cx="4700460" cy="1189109"/>
            <a:chOff x="6729018" y="2420601"/>
            <a:chExt cx="4700460" cy="1189109"/>
          </a:xfrm>
        </p:grpSpPr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B53D6E4C-23E9-42DB-82E7-280540AD2226}"/>
                </a:ext>
              </a:extLst>
            </p:cNvPr>
            <p:cNvSpPr/>
            <p:nvPr/>
          </p:nvSpPr>
          <p:spPr>
            <a:xfrm>
              <a:off x="6729019" y="2420601"/>
              <a:ext cx="4700459" cy="306203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r>
                <a:rPr lang="en-US" sz="1600" dirty="0">
                  <a:solidFill>
                    <a:schemeClr val="bg1"/>
                  </a:solidFill>
                </a:rPr>
                <a:t>1. Establish a baseline</a:t>
              </a:r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676676FC-08D9-49B8-898E-1FE8DE3022A5}"/>
                </a:ext>
              </a:extLst>
            </p:cNvPr>
            <p:cNvSpPr/>
            <p:nvPr/>
          </p:nvSpPr>
          <p:spPr>
            <a:xfrm>
              <a:off x="6729018" y="2736979"/>
              <a:ext cx="4700459" cy="87273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Review the guidelines</a:t>
              </a:r>
            </a:p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Introduce proposed key challenges</a:t>
              </a:r>
            </a:p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Review current tech procurement process and data protection regulation in </a:t>
              </a:r>
              <a:r>
                <a:rPr lang="en-US" sz="1400" dirty="0">
                  <a:solidFill>
                    <a:schemeClr val="tx1"/>
                  </a:solidFill>
                  <a:highlight>
                    <a:srgbClr val="FFFF00"/>
                  </a:highlight>
                </a:rPr>
                <a:t>&lt;country/organization&gt;</a:t>
              </a:r>
            </a:p>
          </p:txBody>
        </p:sp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C2722603-2480-446C-9A4D-47AB048CA630}"/>
              </a:ext>
            </a:extLst>
          </p:cNvPr>
          <p:cNvGrpSpPr/>
          <p:nvPr/>
        </p:nvGrpSpPr>
        <p:grpSpPr>
          <a:xfrm>
            <a:off x="6724561" y="3916486"/>
            <a:ext cx="5062932" cy="782593"/>
            <a:chOff x="6724561" y="3756747"/>
            <a:chExt cx="5062932" cy="782593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192487CD-AB4C-418F-9950-9ECB2B771B2E}"/>
                </a:ext>
              </a:extLst>
            </p:cNvPr>
            <p:cNvSpPr/>
            <p:nvPr/>
          </p:nvSpPr>
          <p:spPr>
            <a:xfrm>
              <a:off x="6729019" y="3756747"/>
              <a:ext cx="4700459" cy="306203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r>
                <a:rPr lang="en-US" sz="1600" dirty="0">
                  <a:solidFill>
                    <a:schemeClr val="bg1"/>
                  </a:solidFill>
                </a:rPr>
                <a:t>2. Set up the simulation</a:t>
              </a:r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A5E6F37E-7EFB-441A-AF8C-9BB11DC7F586}"/>
                </a:ext>
              </a:extLst>
            </p:cNvPr>
            <p:cNvSpPr/>
            <p:nvPr/>
          </p:nvSpPr>
          <p:spPr>
            <a:xfrm>
              <a:off x="6724561" y="4079231"/>
              <a:ext cx="5062932" cy="460109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Present mock RFP</a:t>
              </a:r>
            </a:p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Provide high-level thoughts on the new process</a:t>
              </a:r>
            </a:p>
          </p:txBody>
        </p:sp>
      </p:grpSp>
      <p:grpSp>
        <p:nvGrpSpPr>
          <p:cNvPr id="60" name="Group 59">
            <a:extLst>
              <a:ext uri="{FF2B5EF4-FFF2-40B4-BE49-F238E27FC236}">
                <a16:creationId xmlns:a16="http://schemas.microsoft.com/office/drawing/2014/main" id="{45F0344F-73E9-4C66-B93A-3805A961B7D6}"/>
              </a:ext>
            </a:extLst>
          </p:cNvPr>
          <p:cNvGrpSpPr/>
          <p:nvPr/>
        </p:nvGrpSpPr>
        <p:grpSpPr>
          <a:xfrm>
            <a:off x="6724561" y="5005854"/>
            <a:ext cx="5062932" cy="1201445"/>
            <a:chOff x="6724561" y="5005854"/>
            <a:chExt cx="5062932" cy="1201445"/>
          </a:xfrm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0DEC7B5F-BF21-4BD3-A0BF-2AED6A250F57}"/>
                </a:ext>
              </a:extLst>
            </p:cNvPr>
            <p:cNvSpPr/>
            <p:nvPr/>
          </p:nvSpPr>
          <p:spPr>
            <a:xfrm>
              <a:off x="6729019" y="5005854"/>
              <a:ext cx="4700459" cy="306203"/>
            </a:xfrm>
            <a:prstGeom prst="rect">
              <a:avLst/>
            </a:prstGeom>
            <a:solidFill>
              <a:srgbClr val="59728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r>
                <a:rPr lang="en-US" sz="1600" dirty="0">
                  <a:solidFill>
                    <a:schemeClr val="bg1"/>
                  </a:solidFill>
                </a:rPr>
                <a:t>3. Simulate challenges and identify solutions</a:t>
              </a:r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3FC26E73-2B4B-4A9D-BAA2-C0580CF7D5A5}"/>
                </a:ext>
              </a:extLst>
            </p:cNvPr>
            <p:cNvSpPr/>
            <p:nvPr/>
          </p:nvSpPr>
          <p:spPr>
            <a:xfrm>
              <a:off x="6724561" y="5321482"/>
              <a:ext cx="5062932" cy="88581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91440" rIns="91440" bIns="91440" rtlCol="0" anchor="ctr"/>
            <a:lstStyle/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Review/amend the challenges</a:t>
              </a:r>
            </a:p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Break into groups to discuss the challenges and how to address them, both strategically and tactically</a:t>
              </a:r>
            </a:p>
            <a:p>
              <a:pPr marL="171450" indent="-171450">
                <a:buFont typeface="Calibri" panose="020F0502020204030204" pitchFamily="34" charset="0"/>
                <a:buChar char="‒"/>
              </a:pPr>
              <a:r>
                <a:rPr lang="en-US" sz="1400" dirty="0">
                  <a:solidFill>
                    <a:schemeClr val="tx1"/>
                  </a:solidFill>
                </a:rPr>
                <a:t>Present findings to room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95297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DDFE238-1FC8-4A91-BCDF-1038A99C32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0" y="1927774"/>
            <a:ext cx="12191999" cy="1818980"/>
          </a:xfrm>
          <a:solidFill>
            <a:schemeClr val="bg1">
              <a:alpha val="85000"/>
            </a:schemeClr>
          </a:solidFill>
        </p:spPr>
        <p:txBody>
          <a:bodyPr lIns="274320" anchor="ctr"/>
          <a:lstStyle/>
          <a:p>
            <a:pPr>
              <a:spcBef>
                <a:spcPts val="600"/>
              </a:spcBef>
            </a:pPr>
            <a:r>
              <a:rPr lang="en-US" sz="4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Overview of procurement guidelines</a:t>
            </a:r>
          </a:p>
          <a:p>
            <a:pPr>
              <a:spcBef>
                <a:spcPts val="600"/>
              </a:spcBef>
            </a:pPr>
            <a:r>
              <a:rPr lang="en-US" sz="18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Reading time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AECBB48-30C9-4CE0-9097-0366558D1B0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654800"/>
            <a:ext cx="2743200" cy="206375"/>
          </a:xfrm>
        </p:spPr>
        <p:txBody>
          <a:bodyPr/>
          <a:lstStyle/>
          <a:p>
            <a:fld id="{53FE3DCA-288E-574F-A1AB-1710F713BF65}" type="slidenum">
              <a:rPr lang="en-US" smtClean="0">
                <a:solidFill>
                  <a:schemeClr val="bg1"/>
                </a:solidFill>
              </a:rPr>
              <a:pPr/>
              <a:t>7</a:t>
            </a:fld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97AEED3-F4B1-442C-8754-B8FC33638E7B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900" dirty="0">
                <a:solidFill>
                  <a:schemeClr val="bg1"/>
                </a:solidFill>
              </a:rPr>
              <a:t>Not for external distribution</a:t>
            </a:r>
            <a:endParaRPr lang="en-GB" sz="9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51066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Review the guidelines individually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A02C01-FCA5-4547-A8E6-01BD3EF686BC}"/>
              </a:ext>
            </a:extLst>
          </p:cNvPr>
          <p:cNvSpPr/>
          <p:nvPr/>
        </p:nvSpPr>
        <p:spPr>
          <a:xfrm>
            <a:off x="2329363" y="1937919"/>
            <a:ext cx="9488167" cy="203319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r>
              <a:rPr lang="en-US" dirty="0">
                <a:solidFill>
                  <a:schemeClr val="tx1"/>
                </a:solidFill>
              </a:rPr>
              <a:t>25 min.		Go through guidelines 1-5 (pages 7-12)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5 min. 		Discussion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25 min. 		Go through guidelines 6-10 (pages 12-16)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5 min. 		Discussion</a:t>
            </a:r>
          </a:p>
          <a:p>
            <a:endParaRPr lang="en-US" dirty="0">
              <a:solidFill>
                <a:schemeClr val="tx1"/>
              </a:solidFill>
            </a:endParaRPr>
          </a:p>
          <a:p>
            <a:endParaRPr lang="en-US" dirty="0">
              <a:solidFill>
                <a:schemeClr val="tx1"/>
              </a:solidFill>
            </a:endParaRPr>
          </a:p>
          <a:p>
            <a:r>
              <a:rPr lang="en-US" dirty="0">
                <a:solidFill>
                  <a:schemeClr val="tx1"/>
                </a:solidFill>
              </a:rPr>
              <a:t>Silent reading, please step outside for phone calls and conversations</a:t>
            </a:r>
            <a:endParaRPr lang="en-GB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5390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7104EBD-7B60-0C4D-A5C7-8BC4B6FA4561}"/>
              </a:ext>
            </a:extLst>
          </p:cNvPr>
          <p:cNvSpPr>
            <a:spLocks noGrp="1"/>
          </p:cNvSpPr>
          <p:nvPr>
            <p:ph type="body" sz="quarter" idx="43"/>
          </p:nvPr>
        </p:nvSpPr>
        <p:spPr>
          <a:xfrm>
            <a:off x="2087617" y="272677"/>
            <a:ext cx="8059211" cy="44817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Overview of AI procurement guidelines </a:t>
            </a:r>
            <a:r>
              <a:rPr lang="en-US" sz="1455" b="0" dirty="0"/>
              <a:t>(1 of 4)</a:t>
            </a:r>
            <a:endParaRPr lang="en-US" b="0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84A7FA73-AF9D-4245-BC05-4BDF138A93CB}"/>
              </a:ext>
            </a:extLst>
          </p:cNvPr>
          <p:cNvSpPr/>
          <p:nvPr/>
        </p:nvSpPr>
        <p:spPr>
          <a:xfrm>
            <a:off x="11570481" y="6694221"/>
            <a:ext cx="502005" cy="154668"/>
          </a:xfrm>
          <a:prstGeom prst="rect">
            <a:avLst/>
          </a:prstGeom>
          <a:solidFill>
            <a:srgbClr val="DCE1E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914358"/>
            <a:r>
              <a:rPr lang="en-US" sz="1400" b="1" dirty="0">
                <a:solidFill>
                  <a:srgbClr val="1E2B58"/>
                </a:solidFill>
                <a:latin typeface="Calibri" panose="020F0502020204030204"/>
                <a:sym typeface="Arial"/>
              </a:rPr>
              <a:t>30</a:t>
            </a:r>
            <a:endParaRPr lang="en-GB" sz="1400" b="1" dirty="0">
              <a:solidFill>
                <a:srgbClr val="1E2B58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72F35F1-97CB-418A-8C56-A8CA2BB9CD55}"/>
              </a:ext>
            </a:extLst>
          </p:cNvPr>
          <p:cNvSpPr/>
          <p:nvPr/>
        </p:nvSpPr>
        <p:spPr>
          <a:xfrm>
            <a:off x="10036279" y="6712171"/>
            <a:ext cx="1545600" cy="13197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Not for external distribution</a:t>
            </a:r>
            <a:endParaRPr kumimoji="0" lang="en-GB" sz="900" b="0" i="0" u="none" strike="noStrike" kern="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3315AB7A-519F-43CC-8C31-5F36F54163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0455479"/>
              </p:ext>
            </p:extLst>
          </p:nvPr>
        </p:nvGraphicFramePr>
        <p:xfrm>
          <a:off x="2120289" y="1431558"/>
          <a:ext cx="9875520" cy="52393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60320">
                  <a:extLst>
                    <a:ext uri="{9D8B030D-6E8A-4147-A177-3AD203B41FA5}">
                      <a16:colId xmlns:a16="http://schemas.microsoft.com/office/drawing/2014/main" val="1014012587"/>
                    </a:ext>
                  </a:extLst>
                </a:gridCol>
                <a:gridCol w="7315200">
                  <a:extLst>
                    <a:ext uri="{9D8B030D-6E8A-4147-A177-3AD203B41FA5}">
                      <a16:colId xmlns:a16="http://schemas.microsoft.com/office/drawing/2014/main" val="1562022692"/>
                    </a:ext>
                  </a:extLst>
                </a:gridCol>
              </a:tblGrid>
              <a:tr h="274320"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Guideline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16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Key concepts</a:t>
                      </a:r>
                      <a:endParaRPr lang="en-GB" sz="16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150781" marR="150781" marT="0" marB="0" anchor="ctr">
                    <a:solidFill>
                      <a:srgbClr val="1E2B5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947067"/>
                  </a:ext>
                </a:extLst>
              </a:tr>
              <a:tr h="201168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1. Use a suitable procurement process</a:t>
                      </a: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Use innovation-oriented procurement processes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Examples: challenged-based procurement, innovation partnerships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Problem/opportunity over solution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Hard to define a clear problem statement, but it pays off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Leverage private sector for what they do best: the tech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  <a:tabLst>
                          <a:tab pos="287338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Favour iterative development</a:t>
                      </a:r>
                    </a:p>
                    <a:p>
                      <a:pPr marL="574675" lvl="0" indent="-287338">
                        <a:buFont typeface="Calibri" panose="020F0502020204030204" pitchFamily="34" charset="0"/>
                        <a:buChar char="‒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AI requires multiple training cycles, so it’s well-suited for </a:t>
                      </a: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highlight>
                            <a:srgbClr val="FFFF00"/>
                          </a:highlight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Agile</a:t>
                      </a: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highlight>
                          <a:srgbClr val="FFFF00"/>
                        </a:highlight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</a:txBody>
                  <a:tcPr marL="150781" marR="150781" marT="75390" marB="75390"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87145968"/>
                  </a:ext>
                </a:extLst>
              </a:tr>
              <a:tr h="2103120">
                <a:tc>
                  <a:txBody>
                    <a:bodyPr/>
                    <a:lstStyle/>
                    <a:p>
                      <a:r>
                        <a:rPr lang="en-GB" sz="1800" b="1" i="0" u="none" strike="noStrike" kern="1200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2. Define the public benefit of using AI while assessing risks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285750" lvl="1" indent="-285750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Define why AI vs any other approach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Leverage vendors; pre-market engagement key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</a:pPr>
                      <a:endParaRPr lang="en-US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</a:pPr>
                      <a:r>
                        <a:rPr lang="en-US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Business case calls out public benefit and risks; human-centred design</a:t>
                      </a: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Success/failure criteria framed from public perspective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endParaRPr lang="en-GB" sz="1800" b="0" i="0" u="none" strike="noStrike" cap="none" dirty="0">
                        <a:solidFill>
                          <a:schemeClr val="dk1"/>
                        </a:solidFill>
                        <a:effectLst/>
                        <a:latin typeface="Calibri" panose="020F0502020204030204" pitchFamily="34" charset="0"/>
                        <a:ea typeface="+mn-ea"/>
                        <a:cs typeface="Calibri" panose="020F0502020204030204" pitchFamily="34" charset="0"/>
                        <a:sym typeface="Arial"/>
                      </a:endParaRPr>
                    </a:p>
                    <a:p>
                      <a:pPr marL="287338" lvl="0" indent="-287338">
                        <a:buFont typeface="Calibri" panose="020F0502020204030204" pitchFamily="34" charset="0"/>
                        <a:buChar char="‒"/>
                        <a:tabLst>
                          <a:tab pos="287338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High-level initial risk and impact assessment</a:t>
                      </a:r>
                    </a:p>
                    <a:p>
                      <a:pPr marL="574675" lvl="0" indent="-287338">
                        <a:buFont typeface="Courier New" panose="02070309020205020404" pitchFamily="49" charset="0"/>
                        <a:buChar char="o"/>
                        <a:tabLst>
                          <a:tab pos="574675" algn="l"/>
                        </a:tabLst>
                      </a:pPr>
                      <a:r>
                        <a:rPr lang="en-GB" sz="1800" b="0" i="0" u="none" strike="noStrike" cap="none" dirty="0">
                          <a:solidFill>
                            <a:schemeClr val="dk1"/>
                          </a:solidFill>
                          <a:effectLst/>
                          <a:latin typeface="Calibri" panose="020F0502020204030204" pitchFamily="34" charset="0"/>
                          <a:ea typeface="+mn-ea"/>
                          <a:cs typeface="Calibri" panose="020F0502020204030204" pitchFamily="34" charset="0"/>
                          <a:sym typeface="Arial"/>
                        </a:rPr>
                        <a:t>User needs, unintended consequences, affected groups, bias</a:t>
                      </a:r>
                    </a:p>
                  </a:txBody>
                  <a:tcPr marL="150781" marR="150781" marT="75390" marB="75390"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93246916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603221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orum Master Theme">
  <a:themeElements>
    <a:clrScheme name="Rorum Palette">
      <a:dk1>
        <a:srgbClr val="000000"/>
      </a:dk1>
      <a:lt1>
        <a:srgbClr val="FFFFFF"/>
      </a:lt1>
      <a:dk2>
        <a:srgbClr val="A1AABD"/>
      </a:dk2>
      <a:lt2>
        <a:srgbClr val="808083"/>
      </a:lt2>
      <a:accent1>
        <a:srgbClr val="89B5C8"/>
      </a:accent1>
      <a:accent2>
        <a:srgbClr val="C6BE98"/>
      </a:accent2>
      <a:accent3>
        <a:srgbClr val="8D96BF"/>
      </a:accent3>
      <a:accent4>
        <a:srgbClr val="9FB69D"/>
      </a:accent4>
      <a:accent5>
        <a:srgbClr val="C6B2AD"/>
      </a:accent5>
      <a:accent6>
        <a:srgbClr val="A59FC1"/>
      </a:accent6>
      <a:hlink>
        <a:srgbClr val="0070C0"/>
      </a:hlink>
      <a:folHlink>
        <a:srgbClr val="A1AABD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ahrain Template">
  <a:themeElements>
    <a:clrScheme name="Custom 26">
      <a:dk1>
        <a:srgbClr val="577C93"/>
      </a:dk1>
      <a:lt1>
        <a:sysClr val="window" lastClr="FFFFFF"/>
      </a:lt1>
      <a:dk2>
        <a:srgbClr val="9CAEBD"/>
      </a:dk2>
      <a:lt2>
        <a:srgbClr val="DDDFE1"/>
      </a:lt2>
      <a:accent1>
        <a:srgbClr val="ED1A39"/>
      </a:accent1>
      <a:accent2>
        <a:srgbClr val="344D65"/>
      </a:accent2>
      <a:accent3>
        <a:srgbClr val="BCC5CF"/>
      </a:accent3>
      <a:accent4>
        <a:srgbClr val="87C9CC"/>
      </a:accent4>
      <a:accent5>
        <a:srgbClr val="C03955"/>
      </a:accent5>
      <a:accent6>
        <a:srgbClr val="91A4B4"/>
      </a:accent6>
      <a:hlink>
        <a:srgbClr val="577C93"/>
      </a:hlink>
      <a:folHlink>
        <a:srgbClr val="577C93"/>
      </a:folHlink>
    </a:clrScheme>
    <a:fontScheme name="Custom 21">
      <a:majorFont>
        <a:latin typeface="Arial Bold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tx2"/>
        </a:solidFill>
        <a:ln>
          <a:noFill/>
        </a:ln>
      </a:spPr>
      <a:bodyPr rtlCol="0" anchor="ctr"/>
      <a:lstStyle>
        <a:defPPr algn="ctr">
          <a:defRPr dirty="0" err="1" smtClean="0">
            <a:latin typeface="Arial" panose="020B0604020202020204" pitchFamily="34" charset="0"/>
            <a:cs typeface="Arial" panose="020B0604020202020204" pitchFamily="34" charset="0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12700">
          <a:solidFill>
            <a:schemeClr val="bg2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lIns="0" rIns="0" rtlCol="0">
        <a:spAutoFit/>
      </a:bodyPr>
      <a:lstStyle>
        <a:defPPr marL="285750" indent="-285750">
          <a:buFont typeface="Wingdings" panose="05000000000000000000" pitchFamily="2" charset="2"/>
          <a:buChar char="v"/>
          <a:defRPr sz="1600" dirty="0" smtClean="0">
            <a:solidFill>
              <a:schemeClr val="tx2"/>
            </a:solidFill>
            <a:latin typeface="Arial" panose="020B0604020202020204" pitchFamily="34" charset="0"/>
            <a:cs typeface="Arial" panose="020B0604020202020204" pitchFamily="34" charset="0"/>
          </a:defRPr>
        </a:defPPr>
      </a:lstStyle>
    </a:tx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28697</TotalTime>
  <Words>1451</Words>
  <Application>Microsoft Office PowerPoint</Application>
  <PresentationFormat>Widescreen</PresentationFormat>
  <Paragraphs>328</Paragraphs>
  <Slides>26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26</vt:i4>
      </vt:variant>
    </vt:vector>
  </HeadingPairs>
  <TitlesOfParts>
    <vt:vector size="39" baseType="lpstr">
      <vt:lpstr>Arial</vt:lpstr>
      <vt:lpstr>Arial Black</vt:lpstr>
      <vt:lpstr>Arial Bold</vt:lpstr>
      <vt:lpstr>Calibri</vt:lpstr>
      <vt:lpstr>Courier New</vt:lpstr>
      <vt:lpstr>Helvetica Neue</vt:lpstr>
      <vt:lpstr>Helvetica Neue Light</vt:lpstr>
      <vt:lpstr>Helvetica Neue LT Pro 45 Light</vt:lpstr>
      <vt:lpstr>Helvetica Neue LT Pro 75</vt:lpstr>
      <vt:lpstr>Wingdings</vt:lpstr>
      <vt:lpstr>Forum Master Theme</vt:lpstr>
      <vt:lpstr>Office Theme</vt:lpstr>
      <vt:lpstr>Bahrain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Goldhawk, Craig</dc:creator>
  <cp:lastModifiedBy>Janet Hill</cp:lastModifiedBy>
  <cp:revision>4838</cp:revision>
  <cp:lastPrinted>2019-04-02T07:41:36Z</cp:lastPrinted>
  <dcterms:created xsi:type="dcterms:W3CDTF">2018-12-17T10:54:26Z</dcterms:created>
  <dcterms:modified xsi:type="dcterms:W3CDTF">2020-04-29T15:25:21Z</dcterms:modified>
</cp:coreProperties>
</file>