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6" r:id="rId1"/>
    <p:sldMasterId id="2147483722" r:id="rId2"/>
  </p:sldMasterIdLst>
  <p:notesMasterIdLst>
    <p:notesMasterId r:id="rId13"/>
  </p:notesMasterIdLst>
  <p:handoutMasterIdLst>
    <p:handoutMasterId r:id="rId14"/>
  </p:handoutMasterIdLst>
  <p:sldIdLst>
    <p:sldId id="316" r:id="rId3"/>
    <p:sldId id="972" r:id="rId4"/>
    <p:sldId id="1160" r:id="rId5"/>
    <p:sldId id="1196" r:id="rId6"/>
    <p:sldId id="1208" r:id="rId7"/>
    <p:sldId id="1166" r:id="rId8"/>
    <p:sldId id="1214" r:id="rId9"/>
    <p:sldId id="1215" r:id="rId10"/>
    <p:sldId id="1216" r:id="rId11"/>
    <p:sldId id="28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85F6BC20-7D04-6749-BD5B-3E7BA4E169F3}">
          <p14:sldIdLst>
            <p14:sldId id="316"/>
            <p14:sldId id="972"/>
            <p14:sldId id="1160"/>
            <p14:sldId id="1196"/>
            <p14:sldId id="1208"/>
            <p14:sldId id="1166"/>
            <p14:sldId id="1214"/>
            <p14:sldId id="1215"/>
            <p14:sldId id="1216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n Torres Santeli" initials="JTS" lastIdx="1" clrIdx="0">
    <p:extLst>
      <p:ext uri="{19B8F6BF-5375-455C-9EA6-DF929625EA0E}">
        <p15:presenceInfo xmlns:p15="http://schemas.microsoft.com/office/powerpoint/2012/main" userId="S::Julian.TorresSanteli@weforum.org::b2e724eb-29b1-401b-96ec-f38c1073f5c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5EB"/>
    <a:srgbClr val="1E2B58"/>
    <a:srgbClr val="5091AC"/>
    <a:srgbClr val="70926D"/>
    <a:srgbClr val="595959"/>
    <a:srgbClr val="EDF3F5"/>
    <a:srgbClr val="E6EAEC"/>
    <a:srgbClr val="F2F2F2"/>
    <a:srgbClr val="597287"/>
    <a:srgbClr val="4369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F0CF4B-396D-4E62-8A6F-CF48F9C98D8E}" v="26" dt="2020-03-25T17:46:43.681"/>
    <p1510:client id="{906FF15F-011B-447C-A3D2-16A8544412E5}" v="54" dt="2020-03-25T05:16:59.627"/>
    <p1510:client id="{9FDE153B-BEE6-4F0C-9193-661FB8B20AA2}" v="139" dt="2020-03-31T16:45:05.4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96357" autoAdjust="0"/>
  </p:normalViewPr>
  <p:slideViewPr>
    <p:cSldViewPr snapToGrid="0" snapToObjects="1">
      <p:cViewPr varScale="1">
        <p:scale>
          <a:sx n="82" d="100"/>
          <a:sy n="82" d="100"/>
        </p:scale>
        <p:origin x="1114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405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906FF15F-011B-447C-A3D2-16A8544412E5}"/>
    <pc:docChg chg="modSld">
      <pc:chgData name="" userId="" providerId="" clId="Web-{906FF15F-011B-447C-A3D2-16A8544412E5}" dt="2020-03-25T05:16:59.627" v="47" actId="1076"/>
      <pc:docMkLst>
        <pc:docMk/>
      </pc:docMkLst>
      <pc:sldChg chg="modSp">
        <pc:chgData name="" userId="" providerId="" clId="Web-{906FF15F-011B-447C-A3D2-16A8544412E5}" dt="2020-03-25T05:15:01.674" v="5"/>
        <pc:sldMkLst>
          <pc:docMk/>
          <pc:sldMk cId="2839805286" sldId="972"/>
        </pc:sldMkLst>
        <pc:graphicFrameChg chg="mod modGraphic">
          <ac:chgData name="" userId="" providerId="" clId="Web-{906FF15F-011B-447C-A3D2-16A8544412E5}" dt="2020-03-25T05:15:01.674" v="5"/>
          <ac:graphicFrameMkLst>
            <pc:docMk/>
            <pc:sldMk cId="2839805286" sldId="972"/>
            <ac:graphicFrameMk id="9" creationId="{E3F1CBCF-FAFA-4EF5-B930-CC17C3DA26A3}"/>
          </ac:graphicFrameMkLst>
        </pc:graphicFrameChg>
      </pc:sldChg>
      <pc:sldChg chg="addSp modSp">
        <pc:chgData name="" userId="" providerId="" clId="Web-{906FF15F-011B-447C-A3D2-16A8544412E5}" dt="2020-03-25T05:16:59.627" v="47" actId="1076"/>
        <pc:sldMkLst>
          <pc:docMk/>
          <pc:sldMk cId="852443298" sldId="1214"/>
        </pc:sldMkLst>
        <pc:spChg chg="add mod">
          <ac:chgData name="" userId="" providerId="" clId="Web-{906FF15F-011B-447C-A3D2-16A8544412E5}" dt="2020-03-25T05:16:59.627" v="47" actId="1076"/>
          <ac:spMkLst>
            <pc:docMk/>
            <pc:sldMk cId="852443298" sldId="1214"/>
            <ac:spMk id="5" creationId="{7BF0068F-10B9-4F81-A161-FE2FDE3F9618}"/>
          </ac:spMkLst>
        </pc:spChg>
      </pc:sldChg>
    </pc:docChg>
  </pc:docChgLst>
  <pc:docChgLst>
    <pc:chgData clId="Web-{06F0CF4B-396D-4E62-8A6F-CF48F9C98D8E}"/>
    <pc:docChg chg="addSld modSld modSection">
      <pc:chgData name="" userId="" providerId="" clId="Web-{06F0CF4B-396D-4E62-8A6F-CF48F9C98D8E}" dt="2020-03-25T17:46:43.681" v="23"/>
      <pc:docMkLst>
        <pc:docMk/>
      </pc:docMkLst>
      <pc:sldChg chg="delSp modSp add replId">
        <pc:chgData name="" userId="" providerId="" clId="Web-{06F0CF4B-396D-4E62-8A6F-CF48F9C98D8E}" dt="2020-03-25T17:46:27.494" v="16"/>
        <pc:sldMkLst>
          <pc:docMk/>
          <pc:sldMk cId="2426145924" sldId="1215"/>
        </pc:sldMkLst>
        <pc:spChg chg="mod">
          <ac:chgData name="" userId="" providerId="" clId="Web-{06F0CF4B-396D-4E62-8A6F-CF48F9C98D8E}" dt="2020-03-25T17:45:36.353" v="4" actId="20577"/>
          <ac:spMkLst>
            <pc:docMk/>
            <pc:sldMk cId="2426145924" sldId="1215"/>
            <ac:spMk id="3" creationId="{76370AEC-7848-6040-909C-6BC259383E14}"/>
          </ac:spMkLst>
        </pc:spChg>
        <pc:spChg chg="del mod">
          <ac:chgData name="" userId="" providerId="" clId="Web-{06F0CF4B-396D-4E62-8A6F-CF48F9C98D8E}" dt="2020-03-25T17:46:27.494" v="16"/>
          <ac:spMkLst>
            <pc:docMk/>
            <pc:sldMk cId="2426145924" sldId="1215"/>
            <ac:spMk id="5" creationId="{7BF0068F-10B9-4F81-A161-FE2FDE3F9618}"/>
          </ac:spMkLst>
        </pc:spChg>
      </pc:sldChg>
      <pc:sldChg chg="delSp modSp add replId">
        <pc:chgData name="" userId="" providerId="" clId="Web-{06F0CF4B-396D-4E62-8A6F-CF48F9C98D8E}" dt="2020-03-25T17:46:43.681" v="23"/>
        <pc:sldMkLst>
          <pc:docMk/>
          <pc:sldMk cId="2823738009" sldId="1216"/>
        </pc:sldMkLst>
        <pc:spChg chg="mod">
          <ac:chgData name="" userId="" providerId="" clId="Web-{06F0CF4B-396D-4E62-8A6F-CF48F9C98D8E}" dt="2020-03-25T17:45:52.322" v="13" actId="20577"/>
          <ac:spMkLst>
            <pc:docMk/>
            <pc:sldMk cId="2823738009" sldId="1216"/>
            <ac:spMk id="3" creationId="{76370AEC-7848-6040-909C-6BC259383E14}"/>
          </ac:spMkLst>
        </pc:spChg>
        <pc:spChg chg="del">
          <ac:chgData name="" userId="" providerId="" clId="Web-{06F0CF4B-396D-4E62-8A6F-CF48F9C98D8E}" dt="2020-03-25T17:46:32.588" v="17"/>
          <ac:spMkLst>
            <pc:docMk/>
            <pc:sldMk cId="2823738009" sldId="1216"/>
            <ac:spMk id="5" creationId="{7BF0068F-10B9-4F81-A161-FE2FDE3F9618}"/>
          </ac:spMkLst>
        </pc:spChg>
        <pc:spChg chg="mod">
          <ac:chgData name="" userId="" providerId="" clId="Web-{06F0CF4B-396D-4E62-8A6F-CF48F9C98D8E}" dt="2020-03-25T17:45:56.478" v="14" actId="20577"/>
          <ac:spMkLst>
            <pc:docMk/>
            <pc:sldMk cId="2823738009" sldId="1216"/>
            <ac:spMk id="21" creationId="{6B2147C2-783F-44E4-8AB0-B8108D576EF6}"/>
          </ac:spMkLst>
        </pc:spChg>
        <pc:graphicFrameChg chg="del mod modGraphic">
          <ac:chgData name="" userId="" providerId="" clId="Web-{06F0CF4B-396D-4E62-8A6F-CF48F9C98D8E}" dt="2020-03-25T17:46:43.681" v="23"/>
          <ac:graphicFrameMkLst>
            <pc:docMk/>
            <pc:sldMk cId="2823738009" sldId="1216"/>
            <ac:graphicFrameMk id="4" creationId="{B169ACAE-7E16-43A9-99EC-3DE596896673}"/>
          </ac:graphicFrameMkLst>
        </pc:graphicFrameChg>
      </pc:sldChg>
    </pc:docChg>
  </pc:docChgLst>
  <pc:docChgLst>
    <pc:chgData clId="Web-{9FDE153B-BEE6-4F0C-9193-661FB8B20AA2}"/>
    <pc:docChg chg="modSld">
      <pc:chgData name="" userId="" providerId="" clId="Web-{9FDE153B-BEE6-4F0C-9193-661FB8B20AA2}" dt="2020-03-31T16:45:05.263" v="132" actId="20577"/>
      <pc:docMkLst>
        <pc:docMk/>
      </pc:docMkLst>
      <pc:sldChg chg="modSp">
        <pc:chgData name="" userId="" providerId="" clId="Web-{9FDE153B-BEE6-4F0C-9193-661FB8B20AA2}" dt="2020-03-31T16:41:37.072" v="20"/>
        <pc:sldMkLst>
          <pc:docMk/>
          <pc:sldMk cId="2839805286" sldId="972"/>
        </pc:sldMkLst>
        <pc:graphicFrameChg chg="mod modGraphic">
          <ac:chgData name="" userId="" providerId="" clId="Web-{9FDE153B-BEE6-4F0C-9193-661FB8B20AA2}" dt="2020-03-31T16:41:37.072" v="20"/>
          <ac:graphicFrameMkLst>
            <pc:docMk/>
            <pc:sldMk cId="2839805286" sldId="972"/>
            <ac:graphicFrameMk id="9" creationId="{E3F1CBCF-FAFA-4EF5-B930-CC17C3DA26A3}"/>
          </ac:graphicFrameMkLst>
        </pc:graphicFrameChg>
      </pc:sldChg>
      <pc:sldChg chg="delSp">
        <pc:chgData name="" userId="" providerId="" clId="Web-{9FDE153B-BEE6-4F0C-9193-661FB8B20AA2}" dt="2020-03-31T16:42:08.121" v="21"/>
        <pc:sldMkLst>
          <pc:docMk/>
          <pc:sldMk cId="852443298" sldId="1214"/>
        </pc:sldMkLst>
        <pc:spChg chg="del">
          <ac:chgData name="" userId="" providerId="" clId="Web-{9FDE153B-BEE6-4F0C-9193-661FB8B20AA2}" dt="2020-03-31T16:42:08.121" v="21"/>
          <ac:spMkLst>
            <pc:docMk/>
            <pc:sldMk cId="852443298" sldId="1214"/>
            <ac:spMk id="5" creationId="{7BF0068F-10B9-4F81-A161-FE2FDE3F9618}"/>
          </ac:spMkLst>
        </pc:spChg>
      </pc:sldChg>
      <pc:sldChg chg="addSp delSp modSp">
        <pc:chgData name="" userId="" providerId="" clId="Web-{9FDE153B-BEE6-4F0C-9193-661FB8B20AA2}" dt="2020-03-31T16:45:05.247" v="131" actId="20577"/>
        <pc:sldMkLst>
          <pc:docMk/>
          <pc:sldMk cId="2426145924" sldId="1215"/>
        </pc:sldMkLst>
        <pc:spChg chg="add mod">
          <ac:chgData name="" userId="" providerId="" clId="Web-{9FDE153B-BEE6-4F0C-9193-661FB8B20AA2}" dt="2020-03-31T16:45:05.247" v="131" actId="20577"/>
          <ac:spMkLst>
            <pc:docMk/>
            <pc:sldMk cId="2426145924" sldId="1215"/>
            <ac:spMk id="5" creationId="{9D633F9B-4786-4100-8886-96C0792DB012}"/>
          </ac:spMkLst>
        </pc:spChg>
        <pc:spChg chg="mod">
          <ac:chgData name="" userId="" providerId="" clId="Web-{9FDE153B-BEE6-4F0C-9193-661FB8B20AA2}" dt="2020-03-31T16:42:44.276" v="31" actId="20577"/>
          <ac:spMkLst>
            <pc:docMk/>
            <pc:sldMk cId="2426145924" sldId="1215"/>
            <ac:spMk id="21" creationId="{6B2147C2-783F-44E4-8AB0-B8108D576EF6}"/>
          </ac:spMkLst>
        </pc:spChg>
        <pc:graphicFrameChg chg="del">
          <ac:chgData name="" userId="" providerId="" clId="Web-{9FDE153B-BEE6-4F0C-9193-661FB8B20AA2}" dt="2020-03-31T16:42:52.370" v="32"/>
          <ac:graphicFrameMkLst>
            <pc:docMk/>
            <pc:sldMk cId="2426145924" sldId="1215"/>
            <ac:graphicFrameMk id="4" creationId="{B169ACAE-7E16-43A9-99EC-3DE596896673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299762A-91EC-A74C-BDFE-EDEFA48632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951AD5-2578-C64B-A66B-19049BC712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0280AD-F664-EB47-996D-0BC73A1A18B6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FAFEE1-8826-2842-B042-F2A8DCBF0E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DBF93-D96B-6344-89EC-6A69C288CB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9795E-E27B-2641-88B7-663D078137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283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BC9CE-A0C6-D44D-99EE-C13D555A5607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3DF99-4F8C-A743-900F-BBBA40C8B3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8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3DF99-4F8C-A743-900F-BBBA40C8B3A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00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153DF99-4F8C-A743-900F-BBBA40C8B3A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8829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examples: a car can’t translate, siri can’t drive</a:t>
            </a:r>
          </a:p>
          <a:p>
            <a:r>
              <a:rPr lang="en-US" dirty="0"/>
              <a:t>ANI: doesn’t mean that it’s not transformational because it’s not AGI. It’s a key component of the 4IR and offers a major shift to our world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3DF99-4F8C-A743-900F-BBBA40C8B3A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799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examples: a car can’t translate, siri can’t drive</a:t>
            </a:r>
          </a:p>
          <a:p>
            <a:r>
              <a:rPr lang="en-US" dirty="0"/>
              <a:t>ANI: doesn’t mean that it’s not transformational because it’s not AGI. It’s a key component of the 4IR and offers a major shift to our world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3DF99-4F8C-A743-900F-BBBA40C8B3A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235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examples: a car can’t translate, siri can’t drive</a:t>
            </a:r>
          </a:p>
          <a:p>
            <a:r>
              <a:rPr lang="en-US" dirty="0"/>
              <a:t>ANI: doesn’t mean that it’s not transformational because it’s not AGI. It’s a key component of the 4IR and offers a major shift to our world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3DF99-4F8C-A743-900F-BBBA40C8B3A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97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examples: a car can’t translate, siri can’t drive</a:t>
            </a:r>
          </a:p>
          <a:p>
            <a:r>
              <a:rPr lang="en-US" dirty="0"/>
              <a:t>ANI: doesn’t mean that it’s not transformational because it’s not AGI. It’s a key component of the 4IR and offers a major shift to our world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3DF99-4F8C-A743-900F-BBBA40C8B3A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125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emf"/><Relationship Id="rId4" Type="http://schemas.openxmlformats.org/officeDocument/2006/relationships/slide" Target="../slides/slide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emf"/><Relationship Id="rId4" Type="http://schemas.openxmlformats.org/officeDocument/2006/relationships/slide" Target="../slides/slide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emf"/><Relationship Id="rId4" Type="http://schemas.openxmlformats.org/officeDocument/2006/relationships/slide" Target="../slides/slide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98A45E-B21F-104D-946B-2B19BA2307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02100" y="1371600"/>
            <a:ext cx="3987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62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" name="Google Shape;62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1405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77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277246" lvl="0" indent="-34182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277"/>
              <a:buChar char="•"/>
              <a:defRPr sz="3200"/>
            </a:lvl1pPr>
            <a:lvl2pPr marL="554492" lvl="1" indent="-31640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617"/>
              <a:buChar char="•"/>
              <a:defRPr sz="2800"/>
            </a:lvl2pPr>
            <a:lvl3pPr marL="831738" lvl="2" indent="-2910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958"/>
              <a:buChar char="•"/>
              <a:defRPr sz="2400"/>
            </a:lvl3pPr>
            <a:lvl4pPr marL="1108984" lvl="3" indent="-2656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Char char="•"/>
              <a:defRPr sz="2000"/>
            </a:lvl4pPr>
            <a:lvl5pPr marL="1386230" lvl="4" indent="-2656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Char char="•"/>
              <a:defRPr sz="2000"/>
            </a:lvl5pPr>
            <a:lvl6pPr marL="1663476" lvl="5" indent="-2656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Char char="•"/>
              <a:defRPr sz="2000"/>
            </a:lvl6pPr>
            <a:lvl7pPr marL="1940723" lvl="6" indent="-2656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Char char="•"/>
              <a:defRPr sz="2000"/>
            </a:lvl7pPr>
            <a:lvl8pPr marL="2217969" lvl="7" indent="-2656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Char char="•"/>
              <a:defRPr sz="2000"/>
            </a:lvl8pPr>
            <a:lvl9pPr marL="2495215" lvl="8" indent="-2656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body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277246" lvl="0" indent="-13862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/>
            </a:lvl1pPr>
            <a:lvl2pPr marL="554492" lvl="1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9"/>
              <a:buNone/>
              <a:defRPr sz="1400"/>
            </a:lvl2pPr>
            <a:lvl3pPr marL="831738" lvl="2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79"/>
              <a:buNone/>
              <a:defRPr sz="1200"/>
            </a:lvl3pPr>
            <a:lvl4pPr marL="1108984" lvl="3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4pPr>
            <a:lvl5pPr marL="1386230" lvl="4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5pPr>
            <a:lvl6pPr marL="1663476" lvl="5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6pPr>
            <a:lvl7pPr marL="1940723" lvl="6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7pPr>
            <a:lvl8pPr marL="2217969" lvl="7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8pPr>
            <a:lvl9pPr marL="2495215" lvl="8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" name="Google Shape;69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8457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77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277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617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958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1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277246" lvl="0" indent="-13862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/>
            </a:lvl1pPr>
            <a:lvl2pPr marL="554492" lvl="1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9"/>
              <a:buNone/>
              <a:defRPr sz="1400"/>
            </a:lvl2pPr>
            <a:lvl3pPr marL="831738" lvl="2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79"/>
              <a:buNone/>
              <a:defRPr sz="1200"/>
            </a:lvl3pPr>
            <a:lvl4pPr marL="1108984" lvl="3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4pPr>
            <a:lvl5pPr marL="1386230" lvl="4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5pPr>
            <a:lvl6pPr marL="1663476" lvl="5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6pPr>
            <a:lvl7pPr marL="1940723" lvl="6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7pPr>
            <a:lvl8pPr marL="2217969" lvl="7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8pPr>
            <a:lvl9pPr marL="2495215" lvl="8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" name="Google Shape;76;p1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1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6309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277246" lvl="0" indent="-20793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54492" lvl="1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831738" lvl="2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108984" lvl="3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386230" lvl="4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663476" lvl="5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940723" lvl="6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217969" lvl="7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495215" lvl="8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2" name="Google Shape;82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034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277246" lvl="0" indent="-20793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54492" lvl="1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831738" lvl="2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108984" lvl="3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386230" lvl="4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663476" lvl="5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940723" lvl="6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217969" lvl="7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495215" lvl="8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" name="Google Shape;89;p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4072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ANNEX 02 - 0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CC5593-0002-E344-B848-B363A870A9EE}"/>
              </a:ext>
            </a:extLst>
          </p:cNvPr>
          <p:cNvSpPr/>
          <p:nvPr userDrawn="1"/>
        </p:nvSpPr>
        <p:spPr>
          <a:xfrm>
            <a:off x="1944000" y="1320801"/>
            <a:ext cx="10248000" cy="53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BAC65F-61AB-9041-BF8E-552323F4C529}"/>
              </a:ext>
            </a:extLst>
          </p:cNvPr>
          <p:cNvSpPr/>
          <p:nvPr userDrawn="1"/>
        </p:nvSpPr>
        <p:spPr>
          <a:xfrm>
            <a:off x="216000" y="-1"/>
            <a:ext cx="1728000" cy="1322162"/>
          </a:xfrm>
          <a:prstGeom prst="rect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BA302-6A45-7A40-86CF-47C93A116C39}"/>
              </a:ext>
            </a:extLst>
          </p:cNvPr>
          <p:cNvSpPr/>
          <p:nvPr userDrawn="1"/>
        </p:nvSpPr>
        <p:spPr>
          <a:xfrm>
            <a:off x="216000" y="6678001"/>
            <a:ext cx="1728000" cy="180000"/>
          </a:xfrm>
          <a:prstGeom prst="rect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762D50E-94D7-FB4A-B066-EE514FDC71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201" y="331200"/>
            <a:ext cx="1079500" cy="6604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1170576-CBFD-124C-90E1-A1014A6CEA46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941600" y="1320801"/>
            <a:ext cx="5126400" cy="53578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35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5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Imagery is located –</a:t>
            </a:r>
            <a:r>
              <a:rPr lang="ru-RU" dirty="0"/>
              <a:t> </a:t>
            </a:r>
            <a:br>
              <a:rPr lang="ru-RU" dirty="0"/>
            </a:br>
            <a:r>
              <a:rPr lang="en-US" dirty="0"/>
              <a:t>Image dimensions </a:t>
            </a:r>
            <a:br>
              <a:rPr lang="en-US" dirty="0"/>
            </a:br>
            <a:r>
              <a:rPr lang="en-US" dirty="0"/>
              <a:t>142.4mm x 148.8mm @ 150dpi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7A0A86F9-2D53-DA43-9B8A-2E7BBC5F4C2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87335" y="272455"/>
            <a:ext cx="8059777" cy="843985"/>
          </a:xfrm>
        </p:spPr>
        <p:txBody>
          <a:bodyPr lIns="0" tIns="0" rIns="90000" bIns="0">
            <a:noAutofit/>
          </a:bodyPr>
          <a:lstStyle>
            <a:lvl1pPr>
              <a:lnSpc>
                <a:spcPct val="100000"/>
              </a:lnSpc>
              <a:defRPr sz="2600" b="1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35FA3DFE-C81E-6E4A-853B-FF7BC63189F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60000" y="373560"/>
            <a:ext cx="1415012" cy="327802"/>
          </a:xfrm>
        </p:spPr>
        <p:txBody>
          <a:bodyPr lIns="0" tIns="0" rIns="0" bIns="0">
            <a:normAutofit/>
          </a:bodyPr>
          <a:lstStyle>
            <a:lvl1pPr>
              <a:defRPr sz="900" b="1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4EA247B5-41B3-AB4E-9FBA-B900433DCCF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59913" y="707713"/>
            <a:ext cx="481462" cy="357645"/>
          </a:xfrm>
        </p:spPr>
        <p:txBody>
          <a:bodyPr lIns="0" tIns="0" rIns="0" bIns="0">
            <a:noAutofit/>
          </a:bodyPr>
          <a:lstStyle>
            <a:lvl1pPr>
              <a:defRPr sz="2600" b="1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40" name="Text Placeholder 26">
            <a:extLst>
              <a:ext uri="{FF2B5EF4-FFF2-40B4-BE49-F238E27FC236}">
                <a16:creationId xmlns:a16="http://schemas.microsoft.com/office/drawing/2014/main" id="{3F58CEE1-7D61-E545-8783-164B465254B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29256" y="1445640"/>
            <a:ext cx="4570388" cy="4801229"/>
          </a:xfrm>
        </p:spPr>
        <p:txBody>
          <a:bodyPr lIns="0" rIns="0" bIns="9000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tx1"/>
                </a:solidFill>
                <a:latin typeface="Helvetica Neue LT Pro 45 Light" panose="020B0403020202020204" pitchFamily="34" charset="77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pic>
        <p:nvPicPr>
          <p:cNvPr id="42" name="Picture 41">
            <a:hlinkClick r:id="rId4" action="ppaction://hlinksldjump"/>
            <a:extLst>
              <a:ext uri="{FF2B5EF4-FFF2-40B4-BE49-F238E27FC236}">
                <a16:creationId xmlns:a16="http://schemas.microsoft.com/office/drawing/2014/main" id="{5FD1A09D-DA81-DA42-A54C-23CBFBBAB0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654200" y="6745776"/>
            <a:ext cx="177800" cy="38100"/>
          </a:xfrm>
          <a:prstGeom prst="rect">
            <a:avLst/>
          </a:prstGeom>
        </p:spPr>
      </p:pic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60B6063C-CB8E-DD47-8FD1-6E62D76A39E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335" y="1392743"/>
            <a:ext cx="1415677" cy="4831408"/>
          </a:xfrm>
        </p:spPr>
        <p:txBody>
          <a:bodyPr lIns="0" rIns="1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b="1" i="0">
                <a:solidFill>
                  <a:schemeClr val="tx1"/>
                </a:solidFill>
                <a:latin typeface="Helvetica Neue LT Pro 75" panose="020B0403020202020204" pitchFamily="34" charset="77"/>
              </a:defRPr>
            </a:lvl1pPr>
          </a:lstStyle>
          <a:p>
            <a:pPr lvl="0"/>
            <a:r>
              <a:rPr lang="en-GB" dirty="0"/>
              <a:t>Margin copy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176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ENERIC INSTRUCTION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907AC14-1209-8A42-A4AF-E205D7502FB4}"/>
              </a:ext>
            </a:extLst>
          </p:cNvPr>
          <p:cNvSpPr/>
          <p:nvPr userDrawn="1"/>
        </p:nvSpPr>
        <p:spPr>
          <a:xfrm>
            <a:off x="216000" y="6678001"/>
            <a:ext cx="1728000" cy="180000"/>
          </a:xfrm>
          <a:prstGeom prst="rect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5E2BA3-BE4A-3540-A096-0787519FC115}"/>
              </a:ext>
            </a:extLst>
          </p:cNvPr>
          <p:cNvSpPr/>
          <p:nvPr userDrawn="1"/>
        </p:nvSpPr>
        <p:spPr>
          <a:xfrm>
            <a:off x="216000" y="0"/>
            <a:ext cx="1728000" cy="5580000"/>
          </a:xfrm>
          <a:prstGeom prst="rect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8AB6F7-EBD5-5843-80AA-128D2D0226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165" y="330761"/>
            <a:ext cx="1079500" cy="6604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03FBDD-AC9F-E440-AA5B-434F601CE3EA}"/>
              </a:ext>
            </a:extLst>
          </p:cNvPr>
          <p:cNvCxnSpPr/>
          <p:nvPr userDrawn="1"/>
        </p:nvCxnSpPr>
        <p:spPr>
          <a:xfrm>
            <a:off x="359335" y="1279525"/>
            <a:ext cx="144000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7BF2FC34-9AAE-A243-B29A-A9B6369B74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87335" y="272455"/>
            <a:ext cx="8059777" cy="843985"/>
          </a:xfrm>
        </p:spPr>
        <p:txBody>
          <a:bodyPr lIns="0" tIns="0" rIns="90000" bIns="0">
            <a:noAutofit/>
          </a:bodyPr>
          <a:lstStyle>
            <a:lvl1pPr>
              <a:lnSpc>
                <a:spcPct val="100000"/>
              </a:lnSpc>
              <a:defRPr sz="2600" b="1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BD8517C6-B8A5-AA44-BD6D-06FA5C3ADF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373560"/>
            <a:ext cx="1415012" cy="327802"/>
          </a:xfrm>
        </p:spPr>
        <p:txBody>
          <a:bodyPr lIns="0" tIns="0" rIns="0" bIns="0">
            <a:normAutofit/>
          </a:bodyPr>
          <a:lstStyle>
            <a:lvl1pPr>
              <a:defRPr sz="900" b="1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36B207D7-98EE-1F44-BF3B-9F5C002CF06A}"/>
              </a:ext>
            </a:extLst>
          </p:cNvPr>
          <p:cNvGrpSpPr/>
          <p:nvPr userDrawn="1"/>
        </p:nvGrpSpPr>
        <p:grpSpPr>
          <a:xfrm>
            <a:off x="3075610" y="7370321"/>
            <a:ext cx="9071235" cy="1329807"/>
            <a:chOff x="3075609" y="7370320"/>
            <a:chExt cx="9071235" cy="1329807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B4B2EA10-B627-3145-9B65-33DEADE838DF}"/>
                </a:ext>
              </a:extLst>
            </p:cNvPr>
            <p:cNvSpPr txBox="1"/>
            <p:nvPr userDrawn="1"/>
          </p:nvSpPr>
          <p:spPr>
            <a:xfrm>
              <a:off x="3075609" y="7370320"/>
              <a:ext cx="2853871" cy="13298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sz="1000" b="0" i="0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BDAE6FE9-C80C-024C-8C87-11095717CF5D}"/>
                </a:ext>
              </a:extLst>
            </p:cNvPr>
            <p:cNvSpPr txBox="1"/>
            <p:nvPr userDrawn="1"/>
          </p:nvSpPr>
          <p:spPr>
            <a:xfrm>
              <a:off x="6184291" y="7370320"/>
              <a:ext cx="2853871" cy="13298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sz="1000" b="0" i="0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2D26F7F2-26DC-7D45-B69D-57A85A2FA059}"/>
                </a:ext>
              </a:extLst>
            </p:cNvPr>
            <p:cNvSpPr txBox="1"/>
            <p:nvPr userDrawn="1"/>
          </p:nvSpPr>
          <p:spPr>
            <a:xfrm>
              <a:off x="9292973" y="7370320"/>
              <a:ext cx="2853871" cy="13298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sz="1000" b="0" i="0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</p:grpSp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0A63C621-2595-4C43-88AE-1732F9CEDBE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798200" y="6689602"/>
            <a:ext cx="1778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68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01 -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F5D7576B-7019-314A-990E-9F261CBE7403}"/>
              </a:ext>
            </a:extLst>
          </p:cNvPr>
          <p:cNvSpPr/>
          <p:nvPr userDrawn="1"/>
        </p:nvSpPr>
        <p:spPr>
          <a:xfrm>
            <a:off x="1944000" y="1320801"/>
            <a:ext cx="10248000" cy="53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BAC65F-61AB-9041-BF8E-552323F4C529}"/>
              </a:ext>
            </a:extLst>
          </p:cNvPr>
          <p:cNvSpPr/>
          <p:nvPr userDrawn="1"/>
        </p:nvSpPr>
        <p:spPr>
          <a:xfrm>
            <a:off x="216000" y="-1"/>
            <a:ext cx="1728000" cy="1322162"/>
          </a:xfrm>
          <a:prstGeom prst="rect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1E2B58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BA302-6A45-7A40-86CF-47C93A116C39}"/>
              </a:ext>
            </a:extLst>
          </p:cNvPr>
          <p:cNvSpPr/>
          <p:nvPr userDrawn="1"/>
        </p:nvSpPr>
        <p:spPr>
          <a:xfrm>
            <a:off x="216000" y="6678001"/>
            <a:ext cx="1728000" cy="180000"/>
          </a:xfrm>
          <a:prstGeom prst="rect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9FA124A-9F9E-164D-B55D-BF764217EC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87964" y="1332488"/>
            <a:ext cx="9744036" cy="4925673"/>
          </a:xfrm>
        </p:spPr>
        <p:txBody>
          <a:bodyPr l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bg2"/>
                </a:solidFill>
                <a:latin typeface="Helvetica Neue LT Pro 75" panose="020B0403020202020204" pitchFamily="34" charset="77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075804-51D8-944B-AC5A-FBD5D850DA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201" y="331200"/>
            <a:ext cx="1079500" cy="660400"/>
          </a:xfrm>
          <a:prstGeom prst="rect">
            <a:avLst/>
          </a:prstGeom>
        </p:spPr>
      </p:pic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FFD36EC8-26D0-634F-A19D-A6981D6C04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87335" y="272455"/>
            <a:ext cx="8059777" cy="843985"/>
          </a:xfrm>
        </p:spPr>
        <p:txBody>
          <a:bodyPr lIns="0" tIns="0" rIns="90000" bIns="0">
            <a:noAutofit/>
          </a:bodyPr>
          <a:lstStyle>
            <a:lvl1pPr>
              <a:lnSpc>
                <a:spcPct val="100000"/>
              </a:lnSpc>
              <a:defRPr sz="2600" b="1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5E49148-FBB9-6C47-85F9-85E090D256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373560"/>
            <a:ext cx="1415012" cy="327802"/>
          </a:xfrm>
        </p:spPr>
        <p:txBody>
          <a:bodyPr lIns="0" tIns="0" rIns="0" bIns="0">
            <a:normAutofit/>
          </a:bodyPr>
          <a:lstStyle>
            <a:lvl1pPr>
              <a:defRPr sz="900" b="1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5C64CFF-C475-1847-8DA4-B7AC116308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9913" y="707713"/>
            <a:ext cx="481462" cy="357645"/>
          </a:xfrm>
        </p:spPr>
        <p:txBody>
          <a:bodyPr lIns="0" tIns="0" rIns="0" bIns="0">
            <a:noAutofit/>
          </a:bodyPr>
          <a:lstStyle>
            <a:lvl1pPr>
              <a:defRPr sz="2600" b="1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B362C0FD-7BD7-7C4F-AD2E-6DDF63062C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654200" y="6745776"/>
            <a:ext cx="177800" cy="38100"/>
          </a:xfrm>
          <a:prstGeom prst="rect">
            <a:avLst/>
          </a:prstGeom>
        </p:spPr>
      </p:pic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8CEC8293-EA06-634B-B65E-27DA3B266C8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336" y="1392743"/>
            <a:ext cx="1584665" cy="4831408"/>
          </a:xfrm>
        </p:spPr>
        <p:txBody>
          <a:bodyPr lIns="0" rIns="1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b="1" i="0">
                <a:solidFill>
                  <a:schemeClr val="tx1"/>
                </a:solidFill>
                <a:latin typeface="Helvetica Neue LT Pro 75" panose="020B0403020202020204" pitchFamily="34" charset="77"/>
              </a:defRPr>
            </a:lvl1pPr>
          </a:lstStyle>
          <a:p>
            <a:pPr lvl="0"/>
            <a:r>
              <a:rPr lang="en-GB" dirty="0"/>
              <a:t>Margin copy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202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NEX 06 - 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CC5593-0002-E344-B848-B363A870A9EE}"/>
              </a:ext>
            </a:extLst>
          </p:cNvPr>
          <p:cNvSpPr/>
          <p:nvPr userDrawn="1"/>
        </p:nvSpPr>
        <p:spPr>
          <a:xfrm>
            <a:off x="1944000" y="1320801"/>
            <a:ext cx="10248000" cy="53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BAC65F-61AB-9041-BF8E-552323F4C529}"/>
              </a:ext>
            </a:extLst>
          </p:cNvPr>
          <p:cNvSpPr/>
          <p:nvPr userDrawn="1"/>
        </p:nvSpPr>
        <p:spPr>
          <a:xfrm>
            <a:off x="216000" y="-1"/>
            <a:ext cx="1728000" cy="1322162"/>
          </a:xfrm>
          <a:prstGeom prst="rect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BA302-6A45-7A40-86CF-47C93A116C39}"/>
              </a:ext>
            </a:extLst>
          </p:cNvPr>
          <p:cNvSpPr/>
          <p:nvPr userDrawn="1"/>
        </p:nvSpPr>
        <p:spPr>
          <a:xfrm>
            <a:off x="216000" y="6678001"/>
            <a:ext cx="1728000" cy="180000"/>
          </a:xfrm>
          <a:prstGeom prst="rect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762D50E-94D7-FB4A-B066-EE514FDC71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3201" y="331200"/>
            <a:ext cx="1079500" cy="6604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1170576-CBFD-124C-90E1-A1014A6CEA46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065600" y="1320801"/>
            <a:ext cx="5126400" cy="53578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35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5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Imagery is located – (TBD)</a:t>
            </a:r>
            <a:br>
              <a:rPr lang="en-US" dirty="0"/>
            </a:br>
            <a:r>
              <a:rPr lang="en-US" dirty="0"/>
              <a:t>Image dimensions </a:t>
            </a:r>
            <a:br>
              <a:rPr lang="en-US" dirty="0"/>
            </a:br>
            <a:r>
              <a:rPr lang="en-US" dirty="0"/>
              <a:t>142.4mm x 148.8mm @ 150dpi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23BDDF83-815E-564A-864E-8BF18EC5BD5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087964" y="3125622"/>
            <a:ext cx="4834044" cy="3121246"/>
          </a:xfrm>
        </p:spPr>
        <p:txBody>
          <a:bodyPr lIns="0" rIns="0" bIns="9000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tx1"/>
                </a:solidFill>
                <a:latin typeface="Helvetica Neue LT Pro 45 Light" panose="020B0403020202020204" pitchFamily="34" charset="77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CD891FCB-8BC6-9D43-8137-615FE12DBA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87964" y="1362514"/>
            <a:ext cx="4834044" cy="1762496"/>
          </a:xfrm>
        </p:spPr>
        <p:txBody>
          <a:bodyPr lIns="0" bIns="9000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 b="1" i="0">
                <a:solidFill>
                  <a:schemeClr val="tx1"/>
                </a:solidFill>
                <a:latin typeface="Helvetica Neue LT Pro 75" panose="020B0403020202020204" pitchFamily="34" charset="77"/>
              </a:defRPr>
            </a:lvl1pPr>
          </a:lstStyle>
          <a:p>
            <a:pPr lvl="0"/>
            <a:r>
              <a:rPr lang="en-US"/>
              <a:t>Sub Header</a:t>
            </a:r>
            <a:endParaRPr lang="en-US" dirty="0"/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CA9B482E-EC43-C54A-AE2D-A0B9DF09DA5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87335" y="272455"/>
            <a:ext cx="8059777" cy="843985"/>
          </a:xfrm>
        </p:spPr>
        <p:txBody>
          <a:bodyPr lIns="0" tIns="0" rIns="90000" bIns="0">
            <a:noAutofit/>
          </a:bodyPr>
          <a:lstStyle>
            <a:lvl1pPr>
              <a:lnSpc>
                <a:spcPct val="100000"/>
              </a:lnSpc>
              <a:defRPr sz="2600" b="1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EDBDAF9B-B36A-CB4D-AA2E-45F970644A1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60000" y="373560"/>
            <a:ext cx="1415012" cy="327802"/>
          </a:xfrm>
        </p:spPr>
        <p:txBody>
          <a:bodyPr lIns="0" tIns="0" rIns="0" bIns="0">
            <a:normAutofit/>
          </a:bodyPr>
          <a:lstStyle>
            <a:lvl1pPr>
              <a:defRPr sz="900"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97F7182E-28F2-0A4F-9043-A3BF52FB1D4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59913" y="707713"/>
            <a:ext cx="481462" cy="357645"/>
          </a:xfrm>
        </p:spPr>
        <p:txBody>
          <a:bodyPr lIns="0" tIns="0" rIns="0" bIns="0">
            <a:noAutofit/>
          </a:bodyPr>
          <a:lstStyle>
            <a:lvl1pPr>
              <a:defRPr sz="2600"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54E60B23-4852-4473-B00D-DEA922B2C8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6701" y="6654936"/>
            <a:ext cx="2743200" cy="206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/>
                </a:solidFill>
                <a:latin typeface="Helvetica Neue LT Pro 75" panose="020B0403020202020204" pitchFamily="34" charset="77"/>
              </a:defRPr>
            </a:lvl1pPr>
          </a:lstStyle>
          <a:p>
            <a:fld id="{53FE3DCA-288E-574F-A1AB-1710F713BF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871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B8E7AAF-88FD-2C46-9311-3782EDD541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3165" y="330760"/>
            <a:ext cx="1079500" cy="6604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F19B7CB-A8A1-1B4D-A807-1AA003233998}"/>
              </a:ext>
            </a:extLst>
          </p:cNvPr>
          <p:cNvSpPr/>
          <p:nvPr userDrawn="1"/>
        </p:nvSpPr>
        <p:spPr>
          <a:xfrm>
            <a:off x="216000" y="6678001"/>
            <a:ext cx="1728000" cy="180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3B8F64-9CF1-2E4B-9126-89C8206A42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9335" y="6395560"/>
            <a:ext cx="1501215" cy="201485"/>
          </a:xfrm>
        </p:spPr>
        <p:txBody>
          <a:bodyPr lIns="0" tIns="0" rIns="90000" bIns="0">
            <a:normAutofit/>
          </a:bodyPr>
          <a:lstStyle>
            <a:lvl1pPr>
              <a:defRPr sz="900" b="1" i="0">
                <a:solidFill>
                  <a:schemeClr val="bg1"/>
                </a:solidFill>
                <a:latin typeface="Helvetica Neue LT Pro 75" panose="020B0403020202020204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XX Month 20XX</a:t>
            </a:r>
            <a:endParaRPr lang="en-GB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79219D20-3518-ED48-8747-1B1E2BAF84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67485" y="6395560"/>
            <a:ext cx="2505075" cy="201485"/>
          </a:xfrm>
        </p:spPr>
        <p:txBody>
          <a:bodyPr lIns="0" tIns="0" rIns="90000" bIns="0">
            <a:normAutofit/>
          </a:bodyPr>
          <a:lstStyle>
            <a:lvl1pPr>
              <a:defRPr sz="900" b="1" i="0">
                <a:solidFill>
                  <a:schemeClr val="bg1"/>
                </a:solidFill>
                <a:latin typeface="Helvetica Neue LT Pro 75" panose="020B0403020202020204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of Presenter</a:t>
            </a:r>
            <a:endParaRPr lang="en-GB" dirty="0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4A1FEA93-9E50-F44A-A0D4-B1CE8FA6D2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335" y="1369990"/>
            <a:ext cx="9052889" cy="1818980"/>
          </a:xfrm>
        </p:spPr>
        <p:txBody>
          <a:bodyPr lIns="0" tIns="0" rIns="90000" bIns="0"/>
          <a:lstStyle>
            <a:lvl1pPr marL="0" indent="0">
              <a:lnSpc>
                <a:spcPct val="100000"/>
              </a:lnSpc>
              <a:tabLst>
                <a:tab pos="615950" algn="l"/>
              </a:tabLst>
              <a:defRPr sz="4600" b="1" i="0">
                <a:solidFill>
                  <a:schemeClr val="bg1"/>
                </a:solidFill>
                <a:latin typeface="Helvetica Neue LT Pro 75" panose="020B0403020202020204" pitchFamily="34" charset="77"/>
              </a:defRPr>
            </a:lvl1pPr>
          </a:lstStyle>
          <a:p>
            <a:pPr lvl="0"/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2CF084B8-BA2A-F54A-978A-6EF27D380B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335" y="272454"/>
            <a:ext cx="8059777" cy="843985"/>
          </a:xfrm>
        </p:spPr>
        <p:txBody>
          <a:bodyPr lIns="0" tIns="0" rIns="9000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>
                <a:solidFill>
                  <a:schemeClr val="bg1"/>
                </a:solidFill>
              </a:defRPr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 presentation to Company X</a:t>
            </a:r>
          </a:p>
        </p:txBody>
      </p:sp>
    </p:spTree>
    <p:extLst>
      <p:ext uri="{BB962C8B-B14F-4D97-AF65-F5344CB8AC3E}">
        <p14:creationId xmlns:p14="http://schemas.microsoft.com/office/powerpoint/2010/main" val="1096904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01 -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F5D7576B-7019-314A-990E-9F261CBE7403}"/>
              </a:ext>
            </a:extLst>
          </p:cNvPr>
          <p:cNvSpPr/>
          <p:nvPr userDrawn="1"/>
        </p:nvSpPr>
        <p:spPr>
          <a:xfrm>
            <a:off x="1944000" y="1320800"/>
            <a:ext cx="10248000" cy="53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BAC65F-61AB-9041-BF8E-552323F4C529}"/>
              </a:ext>
            </a:extLst>
          </p:cNvPr>
          <p:cNvSpPr/>
          <p:nvPr userDrawn="1"/>
        </p:nvSpPr>
        <p:spPr>
          <a:xfrm>
            <a:off x="216000" y="-1"/>
            <a:ext cx="1728000" cy="1322162"/>
          </a:xfrm>
          <a:prstGeom prst="rect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BA302-6A45-7A40-86CF-47C93A116C39}"/>
              </a:ext>
            </a:extLst>
          </p:cNvPr>
          <p:cNvSpPr/>
          <p:nvPr userDrawn="1"/>
        </p:nvSpPr>
        <p:spPr>
          <a:xfrm>
            <a:off x="216000" y="6678001"/>
            <a:ext cx="1728000" cy="180000"/>
          </a:xfrm>
          <a:prstGeom prst="rect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9FA124A-9F9E-164D-B55D-BF764217EC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87964" y="1332488"/>
            <a:ext cx="9744036" cy="4925673"/>
          </a:xfrm>
        </p:spPr>
        <p:txBody>
          <a:bodyPr l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bg2"/>
                </a:solidFill>
                <a:latin typeface="Helvetica Neue LT Pro 75" panose="020B0403020202020204" pitchFamily="34" charset="77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075804-51D8-944B-AC5A-FBD5D850DA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3200" y="331200"/>
            <a:ext cx="1079500" cy="660400"/>
          </a:xfrm>
          <a:prstGeom prst="rect">
            <a:avLst/>
          </a:prstGeom>
        </p:spPr>
      </p:pic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FFD36EC8-26D0-634F-A19D-A6981D6C04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87335" y="272454"/>
            <a:ext cx="8059777" cy="843985"/>
          </a:xfrm>
        </p:spPr>
        <p:txBody>
          <a:bodyPr lIns="0" tIns="0" rIns="90000" bIns="0">
            <a:noAutofit/>
          </a:bodyPr>
          <a:lstStyle>
            <a:lvl1pPr>
              <a:lnSpc>
                <a:spcPct val="100000"/>
              </a:lnSpc>
              <a:defRPr sz="2600" b="1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5E49148-FBB9-6C47-85F9-85E090D256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373560"/>
            <a:ext cx="1415012" cy="327802"/>
          </a:xfrm>
        </p:spPr>
        <p:txBody>
          <a:bodyPr lIns="0" tIns="0" rIns="0" bIns="0">
            <a:normAutofit/>
          </a:bodyPr>
          <a:lstStyle>
            <a:lvl1pPr>
              <a:defRPr sz="900"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5C64CFF-C475-1847-8DA4-B7AC116308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9913" y="707712"/>
            <a:ext cx="481462" cy="357645"/>
          </a:xfrm>
        </p:spPr>
        <p:txBody>
          <a:bodyPr lIns="0" tIns="0" rIns="0" bIns="0">
            <a:noAutofit/>
          </a:bodyPr>
          <a:lstStyle>
            <a:lvl1pPr>
              <a:defRPr sz="2600"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E4D5F11E-8D49-45A6-99E5-73FC7577B3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6700" y="6654935"/>
            <a:ext cx="2743200" cy="206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/>
                </a:solidFill>
                <a:latin typeface="Helvetica Neue LT Pro 75" panose="020B0403020202020204" pitchFamily="34" charset="77"/>
              </a:defRPr>
            </a:lvl1pPr>
          </a:lstStyle>
          <a:p>
            <a:fld id="{53FE3DCA-288E-574F-A1AB-1710F713BF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125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277246" lvl="0" indent="-20793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54492" lvl="1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831738" lvl="2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108984" lvl="3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386230" lvl="4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663476" lvl="5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940723" lvl="6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217969" lvl="7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495215" lvl="8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2430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3999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894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3999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58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968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965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894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277246" lvl="0" indent="-13862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958"/>
              <a:buNone/>
              <a:defRPr sz="2400">
                <a:solidFill>
                  <a:srgbClr val="888888"/>
                </a:solidFill>
              </a:defRPr>
            </a:lvl1pPr>
            <a:lvl2pPr marL="554492" lvl="1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3298"/>
              <a:buNone/>
              <a:defRPr sz="2000">
                <a:solidFill>
                  <a:srgbClr val="888888"/>
                </a:solidFill>
              </a:defRPr>
            </a:lvl2pPr>
            <a:lvl3pPr marL="831738" lvl="2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968"/>
              <a:buNone/>
              <a:defRPr sz="1800">
                <a:solidFill>
                  <a:srgbClr val="888888"/>
                </a:solidFill>
              </a:defRPr>
            </a:lvl3pPr>
            <a:lvl4pPr marL="1108984" lvl="3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638"/>
              <a:buNone/>
              <a:defRPr sz="1600">
                <a:solidFill>
                  <a:srgbClr val="888888"/>
                </a:solidFill>
              </a:defRPr>
            </a:lvl4pPr>
            <a:lvl5pPr marL="1386230" lvl="4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638"/>
              <a:buNone/>
              <a:defRPr sz="1600">
                <a:solidFill>
                  <a:srgbClr val="888888"/>
                </a:solidFill>
              </a:defRPr>
            </a:lvl5pPr>
            <a:lvl6pPr marL="1663476" lvl="5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638"/>
              <a:buNone/>
              <a:defRPr sz="1600">
                <a:solidFill>
                  <a:srgbClr val="888888"/>
                </a:solidFill>
              </a:defRPr>
            </a:lvl6pPr>
            <a:lvl7pPr marL="1940723" lvl="6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638"/>
              <a:buNone/>
              <a:defRPr sz="1600">
                <a:solidFill>
                  <a:srgbClr val="888888"/>
                </a:solidFill>
              </a:defRPr>
            </a:lvl7pPr>
            <a:lvl8pPr marL="2217969" lvl="7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638"/>
              <a:buNone/>
              <a:defRPr sz="1600">
                <a:solidFill>
                  <a:srgbClr val="888888"/>
                </a:solidFill>
              </a:defRPr>
            </a:lvl8pPr>
            <a:lvl9pPr marL="2495215" lvl="8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638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" name="Google Shape;37;p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1262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277246" lvl="0" indent="-20793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54492" lvl="1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831738" lvl="2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108984" lvl="3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386230" lvl="4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663476" lvl="5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940723" lvl="6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217969" lvl="7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495215" lvl="8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277246" lvl="0" indent="-20793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54492" lvl="1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831738" lvl="2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108984" lvl="3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386230" lvl="4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663476" lvl="5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940723" lvl="6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217969" lvl="7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495215" lvl="8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" name="Google Shape;44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2079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277246" lvl="0" indent="-13862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58"/>
              <a:buNone/>
              <a:defRPr sz="2400" b="1"/>
            </a:lvl1pPr>
            <a:lvl2pPr marL="554492" lvl="1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None/>
              <a:defRPr sz="2000" b="1"/>
            </a:lvl2pPr>
            <a:lvl3pPr marL="831738" lvl="2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968"/>
              <a:buNone/>
              <a:defRPr sz="1800" b="1"/>
            </a:lvl3pPr>
            <a:lvl4pPr marL="1108984" lvl="3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4pPr>
            <a:lvl5pPr marL="1386230" lvl="4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5pPr>
            <a:lvl6pPr marL="1663476" lvl="5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6pPr>
            <a:lvl7pPr marL="1940723" lvl="6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7pPr>
            <a:lvl8pPr marL="2217969" lvl="7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8pPr>
            <a:lvl9pPr marL="2495215" lvl="8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277246" lvl="0" indent="-20793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54492" lvl="1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831738" lvl="2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108984" lvl="3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386230" lvl="4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663476" lvl="5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940723" lvl="6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217969" lvl="7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495215" lvl="8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277246" lvl="0" indent="-13862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58"/>
              <a:buNone/>
              <a:defRPr sz="2400" b="1"/>
            </a:lvl1pPr>
            <a:lvl2pPr marL="554492" lvl="1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None/>
              <a:defRPr sz="2000" b="1"/>
            </a:lvl2pPr>
            <a:lvl3pPr marL="831738" lvl="2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968"/>
              <a:buNone/>
              <a:defRPr sz="1800" b="1"/>
            </a:lvl3pPr>
            <a:lvl4pPr marL="1108984" lvl="3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4pPr>
            <a:lvl5pPr marL="1386230" lvl="4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5pPr>
            <a:lvl6pPr marL="1663476" lvl="5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6pPr>
            <a:lvl7pPr marL="1940723" lvl="6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7pPr>
            <a:lvl8pPr marL="2217969" lvl="7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8pPr>
            <a:lvl9pPr marL="2495215" lvl="8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277246" lvl="0" indent="-20793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54492" lvl="1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831738" lvl="2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108984" lvl="3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386230" lvl="4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663476" lvl="5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940723" lvl="6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217969" lvl="7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495215" lvl="8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1293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8" name="Google Shape;58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4089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1C92CA-017A-9A4F-8607-9208C07FB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F20F0-FD9C-5747-8761-ADFD41D9C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46B7E-DCA9-5545-A1B1-00D881910A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270625"/>
            <a:ext cx="1711325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900" b="1" i="0">
                <a:solidFill>
                  <a:schemeClr val="tx1"/>
                </a:solidFill>
                <a:latin typeface="Helvetica Neue LT Pro 75" panose="020B0403020202020204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6F0C7-71B1-604F-A873-8168B7DDD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0000" y="6270999"/>
            <a:ext cx="41148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900" b="1" i="0">
                <a:solidFill>
                  <a:schemeClr val="tx1"/>
                </a:solidFill>
                <a:latin typeface="Helvetica Neue LT Pro 75" panose="020B0403020202020204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99BB4-9F21-7A4E-9E22-831B52D4C5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06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/>
                </a:solidFill>
                <a:latin typeface="Helvetica Neue LT Pro 75" panose="020B0403020202020204" pitchFamily="34" charset="77"/>
              </a:defRPr>
            </a:lvl1pPr>
          </a:lstStyle>
          <a:p>
            <a:fld id="{53FE3DCA-288E-574F-A1AB-1710F713BF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559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15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Helvetica Neue LT Pro 75" panose="020B0403020202020204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Helvetica Neue LT Pro 45 Light" panose="020B0403020202020204" pitchFamily="34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Helvetica Neue LT Pro 45 Light" panose="020B0403020202020204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Helvetica Neue LT Pro 45 Light" panose="020B0403020202020204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Helvetica Neue LT Pro 45 Light" panose="020B0403020202020204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Helvetica Neue LT Pro 45 Light" panose="020B0403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56"/>
              <a:buFont typeface="Calibri"/>
              <a:buNone/>
              <a:defRPr sz="72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521779" algn="l" rtl="0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>
                <a:schemeClr val="dk1"/>
              </a:buClr>
              <a:buSzPts val="4617"/>
              <a:buFont typeface="Arial"/>
              <a:buChar char="•"/>
              <a:defRPr sz="461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79933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3958"/>
              <a:buFont typeface="Arial"/>
              <a:buChar char="•"/>
              <a:defRPr sz="39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8022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3298"/>
              <a:buFont typeface="Arial"/>
              <a:buChar char="•"/>
              <a:defRPr sz="32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7067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2968"/>
              <a:buFont typeface="Arial"/>
              <a:buChar char="•"/>
              <a:defRPr sz="2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7067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2968"/>
              <a:buFont typeface="Arial"/>
              <a:buChar char="•"/>
              <a:defRPr sz="2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17067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2968"/>
              <a:buFont typeface="Arial"/>
              <a:buChar char="•"/>
              <a:defRPr sz="2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17067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2968"/>
              <a:buFont typeface="Arial"/>
              <a:buChar char="•"/>
              <a:defRPr sz="2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17067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2968"/>
              <a:buFont typeface="Arial"/>
              <a:buChar char="•"/>
              <a:defRPr sz="2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17067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2968"/>
              <a:buFont typeface="Arial"/>
              <a:buChar char="•"/>
              <a:defRPr sz="2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53226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94B2B7-6AF0-F241-A999-CBE21C232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" y="4438650"/>
            <a:ext cx="4791073" cy="241935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05B857D-1151-4D8E-8718-3275D28BEC42}"/>
              </a:ext>
            </a:extLst>
          </p:cNvPr>
          <p:cNvSpPr txBox="1">
            <a:spLocks/>
          </p:cNvSpPr>
          <p:nvPr/>
        </p:nvSpPr>
        <p:spPr>
          <a:xfrm>
            <a:off x="216722" y="348495"/>
            <a:ext cx="5574478" cy="565905"/>
          </a:xfrm>
          <a:prstGeom prst="rect">
            <a:avLst/>
          </a:prstGeom>
        </p:spPr>
        <p:txBody>
          <a:bodyPr vert="horz" lIns="0" tIns="0" rIns="9000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bg1"/>
                </a:solidFill>
                <a:latin typeface="Helvetica Neue LT Pro 75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Centre for the Fourth Industrial Revolution</a:t>
            </a:r>
            <a:endParaRPr lang="en-GB" sz="16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E7451D2-9571-4FCB-90D9-AFEC4B191375}"/>
              </a:ext>
            </a:extLst>
          </p:cNvPr>
          <p:cNvSpPr txBox="1">
            <a:spLocks/>
          </p:cNvSpPr>
          <p:nvPr/>
        </p:nvSpPr>
        <p:spPr>
          <a:xfrm>
            <a:off x="464110" y="4759880"/>
            <a:ext cx="4002940" cy="1635680"/>
          </a:xfrm>
          <a:prstGeom prst="rect">
            <a:avLst/>
          </a:prstGeom>
        </p:spPr>
        <p:txBody>
          <a:bodyPr vert="horz" wrap="square" lIns="0" tIns="0" rIns="9000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bg1"/>
                </a:solidFill>
                <a:latin typeface="Helvetica Neue LT Pro 75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AI Procurement Simulation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b="0" dirty="0">
                <a:solidFill>
                  <a:schemeClr val="tx1"/>
                </a:solidFill>
              </a:rPr>
              <a:t>with </a:t>
            </a:r>
            <a:r>
              <a:rPr lang="en-US" sz="2000" dirty="0">
                <a:solidFill>
                  <a:schemeClr val="tx1"/>
                </a:solidFill>
                <a:highlight>
                  <a:srgbClr val="FFFF00"/>
                </a:highlight>
              </a:rPr>
              <a:t>&lt;agency/agencies participating&gt;</a:t>
            </a:r>
          </a:p>
          <a:p>
            <a:endParaRPr lang="en-US" sz="2000" b="0" dirty="0">
              <a:solidFill>
                <a:schemeClr val="tx1"/>
              </a:solidFill>
            </a:endParaRPr>
          </a:p>
          <a:p>
            <a:r>
              <a:rPr lang="en-US" sz="1200" b="0" dirty="0">
                <a:solidFill>
                  <a:schemeClr val="tx1"/>
                </a:solidFill>
                <a:highlight>
                  <a:srgbClr val="FFFF00"/>
                </a:highlight>
              </a:rPr>
              <a:t>&lt;date&gt;</a:t>
            </a:r>
            <a:endParaRPr lang="en-US" sz="2000" b="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99B1E6-D855-4558-BB67-DFE727869257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Not for external distribution</a:t>
            </a:r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8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9CBEB5-E664-417B-BB62-233862E272F2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for external distribution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406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70AEC-7848-6040-909C-6BC259383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Today’s agenda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4FEDCE9-13A3-4848-9C4B-77F0139A66B0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67228C-E9AB-4060-B305-FF9A36DD4369}"/>
              </a:ext>
            </a:extLst>
          </p:cNvPr>
          <p:cNvSpPr/>
          <p:nvPr/>
        </p:nvSpPr>
        <p:spPr>
          <a:xfrm>
            <a:off x="11680192" y="6634777"/>
            <a:ext cx="283388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1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ADB8A9-0114-4859-A008-975821DC31E6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Not for external distribution</a:t>
            </a:r>
            <a:endParaRPr lang="en-GB" sz="900" dirty="0">
              <a:solidFill>
                <a:schemeClr val="tx1"/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3F1CBCF-FAFA-4EF5-B930-CC17C3DA26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768328"/>
              </p:ext>
            </p:extLst>
          </p:nvPr>
        </p:nvGraphicFramePr>
        <p:xfrm>
          <a:off x="2084832" y="1426464"/>
          <a:ext cx="9601200" cy="41148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721929363"/>
                    </a:ext>
                  </a:extLst>
                </a:gridCol>
                <a:gridCol w="7955280">
                  <a:extLst>
                    <a:ext uri="{9D8B030D-6E8A-4147-A177-3AD203B41FA5}">
                      <a16:colId xmlns:a16="http://schemas.microsoft.com/office/drawing/2014/main" val="376370047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r>
                        <a:rPr lang="en-US" sz="1200" dirty="0"/>
                        <a:t>Time/Type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Session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49599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09.30 - 10.00</a:t>
                      </a:r>
                    </a:p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Simulation recap and lessons learned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Open discussion for all participants to share their perspective and learning from days 1 and 2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&lt;moderator&gt;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facilitated discussion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491772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200" dirty="0"/>
                        <a:t>10.00 - 10.45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High-level AI procurement roadmap </a:t>
                      </a:r>
                      <a:endParaRPr lang="en-US" sz="1200" b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dirty="0"/>
                        <a:t>Present a recommended roadmap, based on discussions from days 1 and 2, to implement the required changes to adopt the AI procurement guidelines in </a:t>
                      </a:r>
                      <a:r>
                        <a:rPr lang="en-GB" sz="120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your jurisdiction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&lt;presenter&gt;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presentation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1945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10.45 - 11.00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Break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88653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11.00 - 12.00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indent="0">
                        <a:buFont typeface="Arial" panose="020B0604020202020204" pitchFamily="34" charset="0"/>
                        <a:buNone/>
                      </a:pPr>
                      <a:r>
                        <a:rPr lang="en-US" sz="1200" b="1" dirty="0"/>
                        <a:t>Roadmap feedback and closing remarks</a:t>
                      </a:r>
                      <a:endParaRPr lang="en-US" sz="1200" b="0" dirty="0"/>
                    </a:p>
                    <a:p>
                      <a:pPr marL="171450" marR="0" lvl="1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dirty="0"/>
                        <a:t>Address participants’ questions on the roadmap and collect their feedback. Validation questions include:</a:t>
                      </a:r>
                    </a:p>
                    <a:p>
                      <a:pPr marL="447675" marR="0" lvl="2" indent="-269875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</a:pPr>
                      <a:r>
                        <a:rPr lang="en-GB" sz="1200" b="0" dirty="0"/>
                        <a:t>Does the roadmap reflect the right set of projects to address gaps (e.g. correct priorities, feasible objectives, omissions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)? </a:t>
                      </a:r>
                    </a:p>
                    <a:p>
                      <a:pPr marL="447675" marR="0" lvl="2" indent="-2698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Does the sequence work?</a:t>
                      </a:r>
                    </a:p>
                    <a:p>
                      <a:pPr marL="447675" marR="0" lvl="2" indent="-2698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</a:rPr>
                        <a:t>Who will own each initiative, and who needs to be involved?</a:t>
                      </a:r>
                    </a:p>
                    <a:p>
                      <a:pPr marL="171450" marR="0" lvl="1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dirty="0"/>
                        <a:t>Final thoughts on session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0" dirty="0"/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&lt;moderator&gt;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facilitated discussion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2064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9805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DFE238-1FC8-4A91-BCDF-1038A99C3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927774"/>
            <a:ext cx="12191999" cy="1818980"/>
          </a:xfrm>
          <a:solidFill>
            <a:schemeClr val="bg1">
              <a:alpha val="85000"/>
            </a:schemeClr>
          </a:solidFill>
        </p:spPr>
        <p:txBody>
          <a:bodyPr lIns="274320" anchor="ctr"/>
          <a:lstStyle/>
          <a:p>
            <a:pPr>
              <a:spcBef>
                <a:spcPts val="600"/>
              </a:spcBef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Simulation</a:t>
            </a:r>
          </a:p>
          <a:p>
            <a:pPr>
              <a:spcBef>
                <a:spcPts val="600"/>
              </a:spcBef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Recap and lessons learned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CBB48-30C9-4CE0-9097-0366558D1B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654800"/>
            <a:ext cx="2743200" cy="20637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7AEED3-F4B1-442C-8754-B8FC33638E7B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Not for external distribution</a:t>
            </a:r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106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04EBD-7B60-0C4D-A5C7-8BC4B6FA456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087617" y="272677"/>
            <a:ext cx="8059211" cy="44817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Roundtable</a:t>
            </a:r>
            <a:endParaRPr lang="en-US" b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A7FA73-AF9D-4245-BC05-4BDF138A93CB}"/>
              </a:ext>
            </a:extLst>
          </p:cNvPr>
          <p:cNvSpPr/>
          <p:nvPr/>
        </p:nvSpPr>
        <p:spPr>
          <a:xfrm>
            <a:off x="11570481" y="6694221"/>
            <a:ext cx="502005" cy="154668"/>
          </a:xfrm>
          <a:prstGeom prst="rect">
            <a:avLst/>
          </a:prstGeom>
          <a:solidFill>
            <a:srgbClr val="E6E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58"/>
            <a:r>
              <a:rPr lang="en-US" sz="1400" b="1" dirty="0">
                <a:solidFill>
                  <a:srgbClr val="1E2B58"/>
                </a:solidFill>
                <a:latin typeface="Calibri" panose="020F0502020204030204"/>
                <a:sym typeface="Arial"/>
              </a:rPr>
              <a:t>3</a:t>
            </a:r>
            <a:endParaRPr lang="en-GB" sz="1400" b="1" dirty="0">
              <a:solidFill>
                <a:srgbClr val="1E2B58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2F35F1-97CB-418A-8C56-A8CA2BB9CD55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for external distribution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7F3EE2-DFFB-4697-BEA9-929603425BEF}"/>
              </a:ext>
            </a:extLst>
          </p:cNvPr>
          <p:cNvSpPr/>
          <p:nvPr/>
        </p:nvSpPr>
        <p:spPr>
          <a:xfrm>
            <a:off x="2087617" y="1688210"/>
            <a:ext cx="9875963" cy="788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tx1"/>
                </a:solidFill>
              </a:rPr>
              <a:t>In one or two sentences: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- What is your key learning from the last two days of workshops?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078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DFE238-1FC8-4A91-BCDF-1038A99C3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927774"/>
            <a:ext cx="12191999" cy="1818980"/>
          </a:xfrm>
          <a:solidFill>
            <a:schemeClr val="bg1">
              <a:alpha val="85000"/>
            </a:schemeClr>
          </a:solidFill>
        </p:spPr>
        <p:txBody>
          <a:bodyPr lIns="274320" anchor="ctr"/>
          <a:lstStyle/>
          <a:p>
            <a:pPr>
              <a:spcBef>
                <a:spcPts val="600"/>
              </a:spcBef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 procurement guidelines for government</a:t>
            </a:r>
          </a:p>
          <a:p>
            <a:pPr>
              <a:spcBef>
                <a:spcPts val="600"/>
              </a:spcBef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Recommended adoption roadmap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CBB48-30C9-4CE0-9097-0366558D1B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654800"/>
            <a:ext cx="2743200" cy="20637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7AEED3-F4B1-442C-8754-B8FC33638E7B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Not for external distribution</a:t>
            </a:r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942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70AEC-7848-6040-909C-6BC259383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87335" y="272454"/>
            <a:ext cx="8218715" cy="843985"/>
          </a:xfrm>
        </p:spPr>
        <p:txBody>
          <a:bodyPr/>
          <a:lstStyle/>
          <a:p>
            <a:r>
              <a:rPr lang="en-US" dirty="0"/>
              <a:t>Key initiatives to advance guidelines’ adoption </a:t>
            </a:r>
            <a:r>
              <a:rPr lang="en-US" sz="1200" b="0" dirty="0"/>
              <a:t>(1 of </a:t>
            </a:r>
            <a:r>
              <a:rPr lang="en-US" sz="1200" b="0" dirty="0">
                <a:highlight>
                  <a:srgbClr val="FFFF00"/>
                </a:highlight>
              </a:rPr>
              <a:t>&lt;x&gt;</a:t>
            </a:r>
            <a:r>
              <a:rPr lang="en-US" sz="1200" b="0" dirty="0"/>
              <a:t>)</a:t>
            </a:r>
            <a:endParaRPr lang="en-US" sz="1600" b="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4FEDCE9-13A3-4848-9C4B-77F0139A66B0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67228C-E9AB-4060-B305-FF9A36DD4369}"/>
              </a:ext>
            </a:extLst>
          </p:cNvPr>
          <p:cNvSpPr/>
          <p:nvPr/>
        </p:nvSpPr>
        <p:spPr>
          <a:xfrm>
            <a:off x="11680192" y="6634777"/>
            <a:ext cx="283388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5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D53A59-CCDA-4EDD-B5E5-9983C6E2D113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Not for external distribution</a:t>
            </a:r>
            <a:endParaRPr lang="en-GB" sz="900" dirty="0">
              <a:solidFill>
                <a:schemeClr val="tx1"/>
              </a:solidFill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B2147C2-783F-44E4-8AB0-B8108D576EF6}"/>
              </a:ext>
            </a:extLst>
          </p:cNvPr>
          <p:cNvSpPr txBox="1">
            <a:spLocks/>
          </p:cNvSpPr>
          <p:nvPr/>
        </p:nvSpPr>
        <p:spPr>
          <a:xfrm>
            <a:off x="2087617" y="720847"/>
            <a:ext cx="8808410" cy="600102"/>
          </a:xfrm>
          <a:prstGeom prst="rect">
            <a:avLst/>
          </a:prstGeom>
        </p:spPr>
        <p:txBody>
          <a:bodyPr vert="horz" lIns="0" tIns="45720" rIns="0" bIns="90000" rtlCol="0"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b="1" i="0" kern="1200">
                <a:solidFill>
                  <a:schemeClr val="tx1"/>
                </a:solidFill>
                <a:latin typeface="Helvetica Neue LT Pro 75" panose="020B0403020202020204" pitchFamily="34" charset="77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Workshop participants collectively identified </a:t>
            </a:r>
            <a:r>
              <a:rPr lang="en-US" sz="1400" b="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&lt;priority 1&gt;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400" b="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&lt;priority 2&gt;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as two of the most significant challenges to adoption of the AI procurement guidelines.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169ACAE-7E16-43A9-99EC-3DE5968966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671415"/>
              </p:ext>
            </p:extLst>
          </p:nvPr>
        </p:nvGraphicFramePr>
        <p:xfrm>
          <a:off x="2029879" y="1426464"/>
          <a:ext cx="100584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485800291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117876354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477659986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1274008675"/>
                    </a:ext>
                  </a:extLst>
                </a:gridCol>
                <a:gridCol w="4206240">
                  <a:extLst>
                    <a:ext uri="{9D8B030D-6E8A-4147-A177-3AD203B41FA5}">
                      <a16:colId xmlns:a16="http://schemas.microsoft.com/office/drawing/2014/main" val="230981046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200" b="1" dirty="0"/>
                        <a:t>Initiative</a:t>
                      </a:r>
                      <a:endParaRPr lang="en-GB" sz="1200" b="1" dirty="0"/>
                    </a:p>
                  </a:txBody>
                  <a:tcPr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2B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Recommended Stakeholder(s)</a:t>
                      </a:r>
                      <a:endParaRPr lang="en-GB" sz="1200" b="1" dirty="0"/>
                    </a:p>
                  </a:txBody>
                  <a:tcPr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2B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Recommended</a:t>
                      </a:r>
                    </a:p>
                    <a:p>
                      <a:r>
                        <a:rPr lang="en-US" sz="1200" b="1" dirty="0"/>
                        <a:t>Priority (H/M/L)</a:t>
                      </a:r>
                      <a:endParaRPr lang="en-GB" sz="1200" b="1" dirty="0"/>
                    </a:p>
                  </a:txBody>
                  <a:tcPr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2B5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Description/objective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2B5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Key activities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2B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2813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UcPeriod"/>
                        <a:tabLst/>
                        <a:defRPr/>
                      </a:pPr>
                      <a:r>
                        <a:rPr lang="en-US" sz="1200" b="1" dirty="0">
                          <a:highlight>
                            <a:srgbClr val="FFFF00"/>
                          </a:highlight>
                        </a:rPr>
                        <a:t>&lt;non-programme initiative 1&gt;</a:t>
                      </a:r>
                      <a:endParaRPr lang="en-GB" sz="1200" b="1" dirty="0">
                        <a:highlight>
                          <a:srgbClr val="FFFF00"/>
                        </a:highlight>
                      </a:endParaRPr>
                    </a:p>
                  </a:txBody>
                  <a:tcPr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AE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/>
                    </a:p>
                  </a:txBody>
                  <a:tcPr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AE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dirty="0"/>
                    </a:p>
                  </a:txBody>
                  <a:tcPr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AE5E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dirty="0"/>
                    </a:p>
                  </a:txBody>
                  <a:tcPr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AE5EB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A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173142"/>
                  </a:ext>
                </a:extLst>
              </a:tr>
              <a:tr h="27432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>
                          <a:solidFill>
                            <a:schemeClr val="bg1"/>
                          </a:solidFill>
                        </a:rPr>
                        <a:t>B.  Programme: </a:t>
                      </a:r>
                      <a:r>
                        <a:rPr lang="en-US" sz="1200" b="1" i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&lt;programme 1 name (e.g. National AI Strategy)&gt;</a:t>
                      </a:r>
                      <a:endParaRPr lang="en-GB" sz="1200" b="1" i="1" baseline="300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b="1" i="1" dirty="0"/>
                    </a:p>
                  </a:txBody>
                  <a:tcPr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b="1" i="1" dirty="0"/>
                    </a:p>
                  </a:txBody>
                  <a:tcPr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40186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highlight>
                            <a:srgbClr val="FFFF00"/>
                          </a:highlight>
                        </a:rPr>
                        <a:t>&lt;Initiative 1&gt;</a:t>
                      </a:r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dirty="0"/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/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dirty="0"/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b="0" dirty="0"/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66829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highlight>
                            <a:srgbClr val="FFFF00"/>
                          </a:highlight>
                        </a:rPr>
                        <a:t>&lt;Initiative 2&gt;</a:t>
                      </a:r>
                      <a:endParaRPr lang="en-US" sz="1200" b="1" dirty="0"/>
                    </a:p>
                  </a:txBody>
                  <a:tcPr marT="0" marB="0" anchor="ctr">
                    <a:solidFill>
                      <a:srgbClr val="DAE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dirty="0"/>
                    </a:p>
                  </a:txBody>
                  <a:tcPr marT="0" marB="0" anchor="ctr">
                    <a:solidFill>
                      <a:srgbClr val="DAE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/>
                    </a:p>
                  </a:txBody>
                  <a:tcPr marT="0" marB="0" anchor="ctr">
                    <a:solidFill>
                      <a:srgbClr val="DAE5E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dirty="0"/>
                    </a:p>
                  </a:txBody>
                  <a:tcPr marT="0" marB="0" anchor="ctr">
                    <a:solidFill>
                      <a:srgbClr val="DAE5EB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 marT="0" marB="0" anchor="ctr">
                    <a:solidFill>
                      <a:srgbClr val="DA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965879"/>
                  </a:ext>
                </a:extLst>
              </a:tr>
            </a:tbl>
          </a:graphicData>
        </a:graphic>
      </p:graphicFrame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4D4EC43-F9EE-4EB2-95F3-54C4C8967630}"/>
              </a:ext>
            </a:extLst>
          </p:cNvPr>
          <p:cNvSpPr txBox="1">
            <a:spLocks/>
          </p:cNvSpPr>
          <p:nvPr/>
        </p:nvSpPr>
        <p:spPr>
          <a:xfrm>
            <a:off x="2029879" y="5594421"/>
            <a:ext cx="3951821" cy="234679"/>
          </a:xfrm>
          <a:prstGeom prst="rect">
            <a:avLst/>
          </a:prstGeom>
        </p:spPr>
        <p:txBody>
          <a:bodyPr vert="horz" lIns="0" tIns="45720" rIns="0" bIns="90000" rtlCol="0"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b="1" i="0" kern="1200">
                <a:solidFill>
                  <a:schemeClr val="tx1"/>
                </a:solidFill>
                <a:latin typeface="Helvetica Neue LT Pro 75" panose="020B0403020202020204" pitchFamily="34" charset="77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"/>
              </a:spcAft>
            </a:pPr>
            <a:r>
              <a:rPr lang="en-US" sz="1400" b="0" baseline="220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000" b="0" dirty="0">
                <a:latin typeface="Calibri" panose="020F0502020204030204" pitchFamily="34" charset="0"/>
                <a:cs typeface="Calibri" panose="020F0502020204030204" pitchFamily="34" charset="0"/>
              </a:rPr>
              <a:t>Refer to Appendix B for a sample government Data Strategy Roadmap</a:t>
            </a:r>
          </a:p>
        </p:txBody>
      </p:sp>
    </p:spTree>
    <p:extLst>
      <p:ext uri="{BB962C8B-B14F-4D97-AF65-F5344CB8AC3E}">
        <p14:creationId xmlns:p14="http://schemas.microsoft.com/office/powerpoint/2010/main" val="516538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70AEC-7848-6040-909C-6BC259383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87335" y="272454"/>
            <a:ext cx="8218715" cy="843985"/>
          </a:xfrm>
        </p:spPr>
        <p:txBody>
          <a:bodyPr/>
          <a:lstStyle/>
          <a:p>
            <a:r>
              <a:rPr lang="en-US" dirty="0"/>
              <a:t>Key initiatives to advance guidelines’ adoption </a:t>
            </a:r>
            <a:r>
              <a:rPr lang="en-US" sz="1200" b="0" dirty="0"/>
              <a:t>(2 of </a:t>
            </a:r>
            <a:r>
              <a:rPr lang="en-US" sz="1200" b="0" dirty="0">
                <a:highlight>
                  <a:srgbClr val="FFFF00"/>
                </a:highlight>
              </a:rPr>
              <a:t>&lt;x&gt;</a:t>
            </a:r>
            <a:r>
              <a:rPr lang="en-US" sz="1200" b="0" dirty="0"/>
              <a:t>)</a:t>
            </a:r>
            <a:endParaRPr lang="en-US" sz="1600" b="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4FEDCE9-13A3-4848-9C4B-77F0139A66B0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67228C-E9AB-4060-B305-FF9A36DD4369}"/>
              </a:ext>
            </a:extLst>
          </p:cNvPr>
          <p:cNvSpPr/>
          <p:nvPr/>
        </p:nvSpPr>
        <p:spPr>
          <a:xfrm>
            <a:off x="11680192" y="6634777"/>
            <a:ext cx="283388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6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D53A59-CCDA-4EDD-B5E5-9983C6E2D113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Not for external distribution</a:t>
            </a:r>
            <a:endParaRPr lang="en-GB" sz="900" dirty="0">
              <a:solidFill>
                <a:schemeClr val="tx1"/>
              </a:solidFill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B2147C2-783F-44E4-8AB0-B8108D576EF6}"/>
              </a:ext>
            </a:extLst>
          </p:cNvPr>
          <p:cNvSpPr txBox="1">
            <a:spLocks/>
          </p:cNvSpPr>
          <p:nvPr/>
        </p:nvSpPr>
        <p:spPr>
          <a:xfrm>
            <a:off x="2087617" y="720847"/>
            <a:ext cx="8808410" cy="600102"/>
          </a:xfrm>
          <a:prstGeom prst="rect">
            <a:avLst/>
          </a:prstGeom>
        </p:spPr>
        <p:txBody>
          <a:bodyPr vert="horz" lIns="0" tIns="45720" rIns="0" bIns="90000" rtlCol="0"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b="1" i="0" kern="1200">
                <a:solidFill>
                  <a:schemeClr val="tx1"/>
                </a:solidFill>
                <a:latin typeface="Helvetica Neue LT Pro 75" panose="020B0403020202020204" pitchFamily="34" charset="77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Workshop participants collectively identified </a:t>
            </a:r>
            <a:r>
              <a:rPr lang="en-US" sz="1400" b="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&lt;priority 1&gt;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400" b="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&lt;priority 2&gt;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as two of the most significant challenges to adoption of the AI procurement guidelines.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169ACAE-7E16-43A9-99EC-3DE5968966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065140"/>
              </p:ext>
            </p:extLst>
          </p:nvPr>
        </p:nvGraphicFramePr>
        <p:xfrm>
          <a:off x="2029968" y="1426464"/>
          <a:ext cx="1005840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485800291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117876354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477659986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1274008675"/>
                    </a:ext>
                  </a:extLst>
                </a:gridCol>
                <a:gridCol w="4206240">
                  <a:extLst>
                    <a:ext uri="{9D8B030D-6E8A-4147-A177-3AD203B41FA5}">
                      <a16:colId xmlns:a16="http://schemas.microsoft.com/office/drawing/2014/main" val="230981046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200" b="1" dirty="0"/>
                        <a:t>Initiative</a:t>
                      </a:r>
                      <a:endParaRPr lang="en-GB" sz="1200" b="1" dirty="0"/>
                    </a:p>
                  </a:txBody>
                  <a:tcPr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2B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Recommended Stakeholder(s)</a:t>
                      </a:r>
                      <a:endParaRPr lang="en-GB" sz="1200" b="1" dirty="0"/>
                    </a:p>
                  </a:txBody>
                  <a:tcPr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2B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Recommended</a:t>
                      </a:r>
                    </a:p>
                    <a:p>
                      <a:r>
                        <a:rPr lang="en-US" sz="1200" b="1" dirty="0"/>
                        <a:t>Priority (H/M/L)</a:t>
                      </a:r>
                      <a:endParaRPr lang="en-GB" sz="1200" b="1" dirty="0"/>
                    </a:p>
                  </a:txBody>
                  <a:tcPr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2B5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Description/objective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2B5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Key activities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2B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281303"/>
                  </a:ext>
                </a:extLst>
              </a:tr>
              <a:tr h="27432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>
                          <a:solidFill>
                            <a:schemeClr val="bg1"/>
                          </a:solidFill>
                        </a:rPr>
                        <a:t>C. Programme: </a:t>
                      </a:r>
                      <a:r>
                        <a:rPr lang="en-US" sz="1200" b="1" i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&lt;programme 2 name (e.g. National AI Strategy)&gt;</a:t>
                      </a:r>
                      <a:endParaRPr lang="en-GB" sz="1200" b="1" i="1" dirty="0"/>
                    </a:p>
                  </a:txBody>
                  <a:tcPr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091A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baseline="30000" dirty="0"/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/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200" dirty="0"/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1846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&lt;Initiative 3&gt;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dirty="0"/>
                    </a:p>
                  </a:txBody>
                  <a:tcPr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/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dirty="0"/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b="0" dirty="0"/>
                    </a:p>
                  </a:txBody>
                  <a:tcPr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4781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&lt;Initiative 4&gt;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T="0" marB="0" anchor="ctr">
                    <a:solidFill>
                      <a:srgbClr val="DAE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baseline="30000" dirty="0"/>
                    </a:p>
                  </a:txBody>
                  <a:tcPr marT="0" marB="0" anchor="ctr">
                    <a:solidFill>
                      <a:srgbClr val="DAE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/>
                    </a:p>
                  </a:txBody>
                  <a:tcPr marT="0" marB="0" anchor="ctr">
                    <a:solidFill>
                      <a:srgbClr val="DAE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dirty="0"/>
                    </a:p>
                  </a:txBody>
                  <a:tcPr marT="0" marB="0" anchor="ctr">
                    <a:solidFill>
                      <a:srgbClr val="DAE5EB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b="0" dirty="0"/>
                    </a:p>
                  </a:txBody>
                  <a:tcPr marT="0" marB="0" anchor="ctr">
                    <a:solidFill>
                      <a:srgbClr val="DA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41667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2443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70AEC-7848-6040-909C-6BC259383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87335" y="272454"/>
            <a:ext cx="8218715" cy="843985"/>
          </a:xfrm>
        </p:spPr>
        <p:txBody>
          <a:bodyPr vert="horz" lIns="0" tIns="0" rIns="90000" bIns="0" rtlCol="0" anchor="t">
            <a:noAutofit/>
          </a:bodyPr>
          <a:lstStyle/>
          <a:p>
            <a:r>
              <a:rPr lang="en-US" dirty="0">
                <a:latin typeface="Helvetica Neue LT Pro 45 Light"/>
              </a:rPr>
              <a:t>Next steps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4FEDCE9-13A3-4848-9C4B-77F0139A66B0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67228C-E9AB-4060-B305-FF9A36DD4369}"/>
              </a:ext>
            </a:extLst>
          </p:cNvPr>
          <p:cNvSpPr/>
          <p:nvPr/>
        </p:nvSpPr>
        <p:spPr>
          <a:xfrm>
            <a:off x="11680192" y="6634777"/>
            <a:ext cx="283388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6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D53A59-CCDA-4EDD-B5E5-9983C6E2D113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Not for external distribution</a:t>
            </a:r>
            <a:endParaRPr lang="en-GB" sz="900" dirty="0">
              <a:solidFill>
                <a:schemeClr val="tx1"/>
              </a:solidFill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B2147C2-783F-44E4-8AB0-B8108D576EF6}"/>
              </a:ext>
            </a:extLst>
          </p:cNvPr>
          <p:cNvSpPr txBox="1">
            <a:spLocks/>
          </p:cNvSpPr>
          <p:nvPr/>
        </p:nvSpPr>
        <p:spPr>
          <a:xfrm>
            <a:off x="2087617" y="720847"/>
            <a:ext cx="8808410" cy="600102"/>
          </a:xfrm>
          <a:prstGeom prst="rect">
            <a:avLst/>
          </a:prstGeom>
        </p:spPr>
        <p:txBody>
          <a:bodyPr vert="horz" lIns="0" tIns="45720" rIns="0" bIns="9000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b="1" i="0" kern="1200">
                <a:solidFill>
                  <a:schemeClr val="tx1"/>
                </a:solidFill>
                <a:latin typeface="Helvetica Neue LT Pro 75" panose="020B0403020202020204" pitchFamily="34" charset="77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latin typeface="Calibri"/>
                <a:cs typeface="Calibri"/>
              </a:rPr>
              <a:t>Agreed action and responsibilities with owners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633F9B-4786-4100-8886-96C0792DB012}"/>
              </a:ext>
            </a:extLst>
          </p:cNvPr>
          <p:cNvSpPr txBox="1"/>
          <p:nvPr/>
        </p:nvSpPr>
        <p:spPr>
          <a:xfrm>
            <a:off x="2378243" y="1766637"/>
            <a:ext cx="8748961" cy="1569660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Action 1 – xxx – Owner: xxx ; Follow-up date: x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ea typeface="+mn-lt"/>
                <a:cs typeface="+mn-lt"/>
              </a:rPr>
              <a:t>Action 2 – xxx – Owner: xxx ; Follow-up date: x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…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426145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70AEC-7848-6040-909C-6BC259383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87335" y="272454"/>
            <a:ext cx="8218715" cy="843985"/>
          </a:xfrm>
        </p:spPr>
        <p:txBody>
          <a:bodyPr vert="horz" lIns="0" tIns="0" rIns="90000" bIns="0" rtlCol="0" anchor="t">
            <a:noAutofit/>
          </a:bodyPr>
          <a:lstStyle/>
          <a:p>
            <a:r>
              <a:rPr lang="en-US" dirty="0">
                <a:latin typeface="Helvetica Neue LT Pro 45 Light"/>
              </a:rPr>
              <a:t>Feedback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4FEDCE9-13A3-4848-9C4B-77F0139A66B0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67228C-E9AB-4060-B305-FF9A36DD4369}"/>
              </a:ext>
            </a:extLst>
          </p:cNvPr>
          <p:cNvSpPr/>
          <p:nvPr/>
        </p:nvSpPr>
        <p:spPr>
          <a:xfrm>
            <a:off x="11680192" y="6634777"/>
            <a:ext cx="283388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6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D53A59-CCDA-4EDD-B5E5-9983C6E2D113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Not for external distribution</a:t>
            </a:r>
            <a:endParaRPr lang="en-GB" sz="900" dirty="0">
              <a:solidFill>
                <a:schemeClr val="tx1"/>
              </a:solidFill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B2147C2-783F-44E4-8AB0-B8108D576EF6}"/>
              </a:ext>
            </a:extLst>
          </p:cNvPr>
          <p:cNvSpPr txBox="1">
            <a:spLocks/>
          </p:cNvSpPr>
          <p:nvPr/>
        </p:nvSpPr>
        <p:spPr>
          <a:xfrm>
            <a:off x="2087617" y="720847"/>
            <a:ext cx="8808410" cy="600102"/>
          </a:xfrm>
          <a:prstGeom prst="rect">
            <a:avLst/>
          </a:prstGeom>
        </p:spPr>
        <p:txBody>
          <a:bodyPr vert="horz" lIns="0" tIns="45720" rIns="0" bIns="9000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b="1" i="0" kern="1200">
                <a:solidFill>
                  <a:schemeClr val="tx1"/>
                </a:solidFill>
                <a:latin typeface="Helvetica Neue LT Pro 75" panose="020B0403020202020204" pitchFamily="34" charset="77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Workshop participants collectively identified </a:t>
            </a:r>
            <a:r>
              <a:rPr lang="en-US" sz="1400" b="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&lt;priority 1&gt;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400" b="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&lt;priority 2&gt;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as two of the most significant challenges to adoption of the AI procurement guidelines.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738009"/>
      </p:ext>
    </p:extLst>
  </p:cSld>
  <p:clrMapOvr>
    <a:masterClrMapping/>
  </p:clrMapOvr>
</p:sld>
</file>

<file path=ppt/theme/theme1.xml><?xml version="1.0" encoding="utf-8"?>
<a:theme xmlns:a="http://schemas.openxmlformats.org/drawingml/2006/main" name="Forum Master Theme">
  <a:themeElements>
    <a:clrScheme name="Rorum Palette">
      <a:dk1>
        <a:srgbClr val="000000"/>
      </a:dk1>
      <a:lt1>
        <a:srgbClr val="FFFFFF"/>
      </a:lt1>
      <a:dk2>
        <a:srgbClr val="A1AABD"/>
      </a:dk2>
      <a:lt2>
        <a:srgbClr val="808083"/>
      </a:lt2>
      <a:accent1>
        <a:srgbClr val="89B5C8"/>
      </a:accent1>
      <a:accent2>
        <a:srgbClr val="C6BE98"/>
      </a:accent2>
      <a:accent3>
        <a:srgbClr val="8D96BF"/>
      </a:accent3>
      <a:accent4>
        <a:srgbClr val="9FB69D"/>
      </a:accent4>
      <a:accent5>
        <a:srgbClr val="C6B2AD"/>
      </a:accent5>
      <a:accent6>
        <a:srgbClr val="A59FC1"/>
      </a:accent6>
      <a:hlink>
        <a:srgbClr val="0070C0"/>
      </a:hlink>
      <a:folHlink>
        <a:srgbClr val="A1AAB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27860</TotalTime>
  <Words>664</Words>
  <Application>Microsoft Office PowerPoint</Application>
  <PresentationFormat>Widescreen</PresentationFormat>
  <Paragraphs>107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Courier New</vt:lpstr>
      <vt:lpstr>Helvetica Neue</vt:lpstr>
      <vt:lpstr>Helvetica Neue Light</vt:lpstr>
      <vt:lpstr>Helvetica Neue LT Pro 45 Light</vt:lpstr>
      <vt:lpstr>Helvetica Neue LT Pro 75</vt:lpstr>
      <vt:lpstr>Forum Master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Goldhawk, Craig</dc:creator>
  <cp:lastModifiedBy>Janet Hill</cp:lastModifiedBy>
  <cp:revision>4897</cp:revision>
  <cp:lastPrinted>2019-04-02T07:41:36Z</cp:lastPrinted>
  <dcterms:created xsi:type="dcterms:W3CDTF">2018-12-17T10:54:26Z</dcterms:created>
  <dcterms:modified xsi:type="dcterms:W3CDTF">2020-04-29T15:36:54Z</dcterms:modified>
</cp:coreProperties>
</file>